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864" y="6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512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26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32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09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695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59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4127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59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162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507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49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26AD-0F81-4E90-8281-C2AB78D3C90D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635E-4179-4480-BF86-1FF50893F1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17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&#1084;&#1089;&#1087;.&#1088;&#1092;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-12700" y="-168112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953000" y="735534"/>
            <a:ext cx="49403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государственной социальной помощи на основании социального контракта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400" y="201626"/>
            <a:ext cx="4940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Получатели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малоимущие семьи, малоимущие одиноко проживающие граждане, имеют среднедушевой доход ниже величины прожиточного минимума, установленного в Оренбургской области в расчете на душу населения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1750" y="1547676"/>
            <a:ext cx="4953000" cy="320857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Условия: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собственности членов семьи заявителя недвижимого имущества, сдача в аренду которого может приносить доход;</a:t>
            </a:r>
          </a:p>
          <a:p>
            <a:pPr marL="285750" indent="-285750" algn="just">
              <a:buFontTx/>
              <a:buChar char="-"/>
            </a:pP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члены семьи дали согласие на получении </a:t>
            </a:r>
            <a:r>
              <a:rPr lang="ru-RU" sz="135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контракта.</a:t>
            </a:r>
          </a:p>
          <a:p>
            <a:pPr algn="just"/>
            <a:endParaRPr lang="ru-RU" sz="13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 предоставлении </a:t>
            </a:r>
            <a:r>
              <a:rPr lang="ru-RU" sz="13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госсоцпомощи</a:t>
            </a:r>
            <a:r>
              <a:rPr 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основании социального контракта подается через единый портал предоставления государственных и муниципальных услуг (функций), многофункциональный центр предоставления государственных и муниципальных услуг или в Комплексный центр социального обслуживания населения по месту жительства.</a:t>
            </a:r>
          </a:p>
          <a:p>
            <a:pPr marL="285750" indent="-285750" algn="just">
              <a:buFontTx/>
              <a:buChar char="-"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400" y="4685182"/>
            <a:ext cx="4953000" cy="158504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 ПОЛУЧИТЬ ДОПОЛНИТЕЛЬНУЮ ИНФОРМАЦИЮ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 об адресах, телефонах территориальных органов социальной защиты населения – Комплексных центрах социального обслуживания населения можно получить позвонив 8 800 100 000 1 «Единый социальный телефон» либо на сайте Министерства социального развития Оренбургской области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http://msr.orb.ru/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91100" y="2110322"/>
            <a:ext cx="4940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ОСУЩЕСТВЛЕНИЕ </a:t>
            </a:r>
          </a:p>
          <a:p>
            <a:pPr algn="ctr"/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ИНДИВИДУАЛЬНОЙ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332815"/>
            <a:ext cx="4953000" cy="23868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tIns="0" bIns="0" rtlCol="0">
            <a:no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65700" y="6026354"/>
            <a:ext cx="4940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–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новых возможностей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4158" y="2928103"/>
            <a:ext cx="3043383" cy="31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95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 descr="Картинки по запросу &quot;bubbles wallpaper&quot;"/>
          <p:cNvPicPr>
            <a:picLocks noChangeAspect="1" noChangeArrowheads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lum bright="20000"/>
          </a:blip>
          <a:srcRect r="7825"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49135" y="268357"/>
            <a:ext cx="4603865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Социальный контракт - соглашение, заключенное между ГКУ Оренбургской 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</a:t>
            </a:r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поддержки </a:t>
            </a:r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населения» (далее ЦСПН) и малообеспеченным гражданином (семьей), в соответствии с которым ЦСПН обязуется осуществлять денежную выплату, а гражданин выполнять мероприятия, предусмотренные  для него программой социальной адаптации по одному из мероприятий, указанному в ст. 3 Закона Оренбургской 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</a:t>
            </a:r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16.04.2020 №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2180/581-</a:t>
            </a:r>
            <a:r>
              <a:rPr lang="en-US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VI-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ОЗ «О предоставлении отдельных видов государственной социальной помощи в Оренбургской области</a:t>
            </a:r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на ведение </a:t>
            </a:r>
            <a:r>
              <a:rPr lang="ru-RU" sz="1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предпринимательской деятельности. </a:t>
            </a:r>
            <a:endParaRPr lang="ru-RU" sz="11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83209"/>
              </p:ext>
            </p:extLst>
          </p:nvPr>
        </p:nvGraphicFramePr>
        <p:xfrm>
          <a:off x="232756" y="2272735"/>
          <a:ext cx="4720244" cy="4518764"/>
        </p:xfrm>
        <a:graphic>
          <a:graphicData uri="http://schemas.openxmlformats.org/drawingml/2006/table">
            <a:tbl>
              <a:tblPr/>
              <a:tblGrid>
                <a:gridCol w="4720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18764">
                <a:tc>
                  <a:txBody>
                    <a:bodyPr/>
                    <a:lstStyle/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период действия  социального контракта гражданин имеет право на получение следующих выплат:</a:t>
                      </a:r>
                    </a:p>
                    <a:p>
                      <a:pPr marL="0" marR="0" indent="-1397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денежная выплата с целью осуществления им предпринимательской деятельности в соответствии с условиями социального контракта в раз мере до 350 000 руб., в том числе</a:t>
                      </a:r>
                      <a:r>
                        <a:rPr lang="ru-RU" sz="110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приобретение основных средств, материально-производственных запасов, оплату расходов, связанных с подготовкой и оформлением разрешительной документации, приобретение программного обеспечения и (или) неисключительных прав на программное обеспечение, а также с приобретением носителей электронной подписи (не более 10 процентов назначаемой выплаты), принятие имущественных обязательств (не более 15 процентов назначаемой выплаты), оплату расходов на размещение и (или) продвижение продукции (товаров, работ, услуг) на торговых площадках (сайтах), функционирующих в сети "Интернет", а также в сервисах размещения объявлений и 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соц.сетях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(не более 5 процентов назначаемой выплаты)</a:t>
                      </a:r>
                      <a:r>
                        <a:rPr lang="ru-RU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 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397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оплата стоимости профессионального обучения или получения дополнительного профессионального образования по ведению предпринимательской деятельности в пределах 30 000 руб.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Максимальный срок действия 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социального контракта – 12 месяцев</a:t>
                      </a:r>
                    </a:p>
                    <a:p>
                      <a:pPr indent="-1397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5662915"/>
              </p:ext>
            </p:extLst>
          </p:nvPr>
        </p:nvGraphicFramePr>
        <p:xfrm>
          <a:off x="5148470" y="99391"/>
          <a:ext cx="4634508" cy="6883400"/>
        </p:xfrm>
        <a:graphic>
          <a:graphicData uri="http://schemas.openxmlformats.org/drawingml/2006/table">
            <a:tbl>
              <a:tblPr/>
              <a:tblGrid>
                <a:gridCol w="4634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2192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«Осуществление индивидуальной предпринимательской деятельности»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1)</a:t>
                      </a:r>
                      <a:r>
                        <a:rPr lang="ru-RU" sz="1100" b="1" u="sng" baseline="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До заключения социального контракта гражданин обязан:  </a:t>
                      </a:r>
                      <a:endParaRPr lang="ru-RU" sz="1100" b="1" u="sng" dirty="0" smtClean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пройти тестирование для определения уровня предпринимательских компетенций, которое проводится с использованием цифровой платформы в сети «Интернет» (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https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://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www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.</a:t>
                      </a:r>
                      <a:r>
                        <a:rPr lang="ru-RU" sz="110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3"/>
                        </a:rPr>
                        <a:t>мсп.рф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); Заявитель, прошедший тестирование для определения уровня предпринимательских компетенций с неудовлетворительным результатом, до заключения социального контракта проходит обучение для развития предпринимательских компетенций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разработать проект бизнес-плана;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предоставить в комплексный центр социального обслуживания населения по месту проживания (далее – КЦСОН) бизнес-план и документы, установленные постановлением Правительства Российской Федерации от 16.11.2023 № 1931;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u="sng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2)  После заключения социального контракта гражданин берет на себя обязательства: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зарегистрироваться в качестве индивидуального предпринимателя или встать на учет в налоговом органе в качестве налогоплательщика налога на профессиональный доход (при условии отсутствия такой регистрации)</a:t>
                      </a: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- приобрести в период действия социального контракта основные средства, материально-производственные запасы, принять имущественные обязательства, необходимые для осуществления индивидуальной предпринимательской деятельности, и представить в орган социальной защиты населения подтверждающие документы;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осуществлять индивидуальную предпринимательскую деятельность по выбранному направлению в период действия социального контракта и в течение года после его завершения;</a:t>
                      </a:r>
                      <a:endParaRPr lang="ru-RU" sz="11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smtClean="0">
                          <a:solidFill>
                            <a:srgbClr val="333333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ежемесячно, в период действия социального контракта, не позднее 3 числа месяца, следующего за месяцем реализации плана мероприятий, предусмотренных программой социальной адаптации, представлять в КЦСОН отчет о ведении индивидуальной предпринимательской деятельности.</a:t>
                      </a:r>
                    </a:p>
                    <a:p>
                      <a:pPr indent="-13970"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30325">
            <a:off x="3991354" y="5844747"/>
            <a:ext cx="690854" cy="9355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1736">
            <a:off x="543853" y="5898033"/>
            <a:ext cx="692161" cy="884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2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257</TotalTime>
  <Words>649</Words>
  <Application>Microsoft Office PowerPoint</Application>
  <PresentationFormat>Лист A4 (210x297 мм)</PresentationFormat>
  <Paragraphs>29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Piskovets</dc:creator>
  <cp:lastModifiedBy>Григорьева Ирина Михайловна</cp:lastModifiedBy>
  <cp:revision>35</cp:revision>
  <cp:lastPrinted>2022-06-16T13:37:31Z</cp:lastPrinted>
  <dcterms:created xsi:type="dcterms:W3CDTF">2021-01-11T17:25:42Z</dcterms:created>
  <dcterms:modified xsi:type="dcterms:W3CDTF">2023-12-27T09:33:19Z</dcterms:modified>
</cp:coreProperties>
</file>