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500" spc="-10" dirty="0"/>
              <a:t>МЕРОПРИЯТИЯ </a:t>
            </a:r>
            <a:r>
              <a:rPr sz="2500" dirty="0"/>
              <a:t>НА</a:t>
            </a:r>
            <a:r>
              <a:rPr sz="2500" spc="-5" dirty="0"/>
              <a:t> </a:t>
            </a:r>
            <a:r>
              <a:rPr lang="ru-RU" sz="2500" spc="-10" dirty="0" smtClean="0"/>
              <a:t>ФЕВРАЛЬ</a:t>
            </a:r>
            <a:endParaRPr sz="2500" spc="-10" dirty="0"/>
          </a:p>
          <a:p>
            <a:pPr marR="5080" algn="r">
              <a:lnSpc>
                <a:spcPts val="2700"/>
              </a:lnSpc>
            </a:pPr>
            <a:r>
              <a:rPr sz="2500" spc="-20" dirty="0"/>
              <a:t>202</a:t>
            </a:r>
            <a:r>
              <a:rPr lang="ru-RU" sz="2500" spc="-20" dirty="0"/>
              <a:t>6</a:t>
            </a:r>
            <a:endParaRPr sz="25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РСО-Алания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с. Эльхотово, ул. Кирова 166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 (86735) 5-18-55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Котолов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Р.Н.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Северная Осетия-Алания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616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консультирование по пенсионным и социальным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13.02.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Видеоконференция с участием управляющего ОСФР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РСО-Алания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Мероприятие приуроченное к «Году единства народов России»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о способах  </a:t>
                      </a:r>
                      <a:r>
                        <a:rPr lang="ru-RU" smtClean="0"/>
                        <a:t>противодействия</a:t>
                      </a:r>
                      <a:r>
                        <a:rPr lang="ru-RU" baseline="0" smtClean="0"/>
                        <a:t> мошенничеству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90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Nastya</cp:lastModifiedBy>
  <cp:revision>29</cp:revision>
  <dcterms:created xsi:type="dcterms:W3CDTF">2025-11-06T11:20:25Z</dcterms:created>
  <dcterms:modified xsi:type="dcterms:W3CDTF">2026-01-30T12:10:59Z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