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РСО-Алания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 г.Ардон, ул. Пролетарская 102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8(86732) 3-01-52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Баскаева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Л.С.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Северная Осетия-Алания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420664" y="1846238"/>
          <a:ext cx="6790065" cy="7254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Мероприятие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посвященное 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Дню защиты детей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Делимся секретами по садоводству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10.06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Разговоры о здоровом образе жизни. Как</a:t>
                      </a:r>
                      <a:r>
                        <a:rPr lang="ru-RU" b="0" baseline="0" dirty="0" smtClean="0"/>
                        <a:t> жить не старея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15.06.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Настольные игры (шахматы, шашки, домино)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Профилактическая беседа по предупреждению  мошенничества. Встреча с участковым инспектором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Мероприятие посвященное дню народных художественных промыслов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22.06.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памяти и</a:t>
                      </a:r>
                      <a:r>
                        <a:rPr lang="ru-RU" baseline="0" dirty="0" smtClean="0"/>
                        <a:t> скорби- начало Великой Отечественной войны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25.06.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Проведение практического занятия по повышению цифровой и финансовой грамотности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30.06.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Акция</a:t>
                      </a:r>
                      <a:r>
                        <a:rPr lang="ru-RU" baseline="0" dirty="0" smtClean="0"/>
                        <a:t> «Сказки народов мира»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141</Words>
  <Application>Microsoft Office PowerPoint</Application>
  <PresentationFormat>Произвольный</PresentationFormat>
  <Paragraphs>41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29</cp:revision>
  <dcterms:created xsi:type="dcterms:W3CDTF">2025-11-06T11:20:25Z</dcterms:created>
  <dcterms:modified xsi:type="dcterms:W3CDTF">2026-06-01T07:29:05Z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