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/>
    <p:restoredTop sz="94660"/>
  </p:normalViewPr>
  <p:slideViewPr>
    <p:cSldViewPr>
      <p:cViewPr>
        <p:scale>
          <a:sx n="100" d="100"/>
          <a:sy n="100" d="100"/>
        </p:scale>
        <p:origin x="-1830" y="191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6/1/2026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РСО-Алания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,г. Моздок, ул. Фрунзе 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 8 (86736) 3-59-02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 </a:t>
            </a:r>
            <a:r>
              <a:rPr lang="ru-RU" sz="1300" smtClean="0">
                <a:solidFill>
                  <a:srgbClr val="FFFFFF"/>
                </a:solidFill>
                <a:latin typeface="Calibri"/>
                <a:cs typeface="Calibri"/>
              </a:rPr>
              <a:t>Власова Ж.В.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=""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751487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Республике Северная Осетия-Алания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46103775"/>
              </p:ext>
            </p:extLst>
          </p:nvPr>
        </p:nvGraphicFramePr>
        <p:xfrm>
          <a:off x="349250" y="2077881"/>
          <a:ext cx="6790065" cy="6172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01.06.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День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защиты детей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15: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05.06.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Консультирование по пенсионным и социальным вопросам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15:00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08.06.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/>
                        <a:t>День социального работника</a:t>
                      </a:r>
                      <a:endParaRPr lang="ru-RU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11.06.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Сказки народов мира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17.06</a:t>
                      </a:r>
                      <a:r>
                        <a:rPr lang="ru-RU" dirty="0" smtClean="0"/>
                        <a:t>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Шахматный турнир (культурно – спортивный досуг)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19.06.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День народных художественных промыслов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24.06.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Познавательная и профилактическая беседа о повышении уровня финансовой грамотности, противодействие мошенничеству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7751527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26.06.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Здоровый образ жизни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15:00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1889938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48515015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062538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5936688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5317127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</TotalTime>
  <Words>116</Words>
  <Application>Microsoft Office PowerPoint</Application>
  <PresentationFormat>Произвольный</PresentationFormat>
  <Paragraphs>38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User</cp:lastModifiedBy>
  <cp:revision>37</cp:revision>
  <dcterms:created xsi:type="dcterms:W3CDTF">2025-11-06T11:20:25Z</dcterms:created>
  <dcterms:modified xsi:type="dcterms:W3CDTF">2026-06-01T07:15:19Z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