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132" y="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8(38842) 2-27-61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Адрес:649780, Кош-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Агачский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 Кош-Агач, ул. Советская, 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8(38842) 2-27-61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Чумакаева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Оксана Васильевна,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Кожабаева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Динара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Асылкановна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83951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371228"/>
              </p:ext>
            </p:extLst>
          </p:nvPr>
        </p:nvGraphicFramePr>
        <p:xfrm>
          <a:off x="349250" y="1802384"/>
          <a:ext cx="6790065" cy="34884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«Живые символы России: история, ремесла, народы» , проект «Знание»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13.02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Участие во всероссийской акции «Красная гвоздика»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 Мероприятие посвященное к народному празднику </a:t>
                      </a:r>
                      <a:r>
                        <a:rPr lang="ru-RU" sz="1800" b="0" dirty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«Чага-Байрам</a:t>
                      </a:r>
                      <a:r>
                        <a:rPr lang="ru-RU" sz="1800" b="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» (чаепитие</a:t>
                      </a:r>
                      <a:r>
                        <a:rPr lang="ru-RU" sz="1800" b="0" baseline="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 с традиционными алтайскими блюдами, беседа об обрядах в традиционной культуре алтайцев)</a:t>
                      </a:r>
                      <a:endParaRPr lang="ru-RU" sz="1800" b="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111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22</cp:revision>
  <dcterms:created xsi:type="dcterms:W3CDTF">2025-11-06T11:20:25Z</dcterms:created>
  <dcterms:modified xsi:type="dcterms:W3CDTF">2026-01-23T08:09:59Z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