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480" y="-3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 </a:t>
            </a:r>
            <a:r>
              <a:rPr lang="ru-RU" sz="1400" b="1" u="sng" dirty="0" smtClean="0">
                <a:solidFill>
                  <a:schemeClr val="bg1"/>
                </a:solidFill>
              </a:rPr>
              <a:t>8 </a:t>
            </a:r>
            <a:r>
              <a:rPr lang="ru-RU" sz="1400" b="1" u="sng" dirty="0">
                <a:solidFill>
                  <a:schemeClr val="bg1"/>
                </a:solidFill>
              </a:rPr>
              <a:t>(38840) 22160</a:t>
            </a:r>
            <a:endParaRPr lang="ru-RU" sz="1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Новикова Вера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277788" y="1846236"/>
          <a:ext cx="6929485" cy="5385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7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684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778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294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«Коляда, Коляда, открывай ворота».  История праздника, праздничные  костюмированные посиделки.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06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 пенсионным и социальным вопросам (в том числе с привлечением граждан, подвергшихся воздействию радиации и  членов их семей)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19.01.2026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20.01.2026 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4028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онлайн-лекции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«Здоровое питание» в рамках федерального образовательного проекта «Здоровое долголетие»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519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23.01.2026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акции «Блокадная ласточка» </a:t>
                      </a:r>
                    </a:p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 </a:t>
            </a:r>
            <a:r>
              <a:rPr lang="ru-RU" sz="1400" b="1" u="sng" dirty="0" smtClean="0">
                <a:solidFill>
                  <a:schemeClr val="bg1"/>
                </a:solidFill>
              </a:rPr>
              <a:t>8 (38840) 22160</a:t>
            </a:r>
            <a:endParaRPr lang="ru-RU" sz="13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Новикова Вера Сергеевна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492102" y="1846238"/>
          <a:ext cx="6786609" cy="3265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86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673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44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22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8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26.01.2026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27.01.2026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 мужества. Совместная встреча  посетителей ЦОСП и  кадетских классов МОУ «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Чойская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СОШ» с участниками СВО. 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Участие в районной акции «Блокадный хлеб»</a:t>
                      </a:r>
                    </a:p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149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28.01.2026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49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29.01.2026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нашлемников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Образовательная лекция «Обучение пенсионной грамотности» для посетителей ЦОСП и школьников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56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30.01.2026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332</Words>
  <Application>Microsoft Office PowerPoint</Application>
  <PresentationFormat>Произвольный</PresentationFormat>
  <Paragraphs>91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23</cp:revision>
  <dcterms:created xsi:type="dcterms:W3CDTF">2025-11-06T11:20:25Z</dcterms:created>
  <dcterms:modified xsi:type="dcterms:W3CDTF">2025-12-23T09:25:55Z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