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32" y="2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Адрес:с.Онгудай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 д.120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8(38845)22-0-00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Бебекова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 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424466"/>
              </p:ext>
            </p:extLst>
          </p:nvPr>
        </p:nvGraphicFramePr>
        <p:xfrm>
          <a:off x="644464" y="1947104"/>
          <a:ext cx="6370949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47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0026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8020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156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089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Фитнес занятие для старшего поколения (монгольская гимнастика)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0897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Информационно-разъяснительная работа по вопросам пенсий и пособий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86997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Участие в онлайн-лекции РО «Знание» на тему «Живые символы России: история, ремесла, народы»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0897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Изготовление окопных свечей для военнослужащих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0897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Изготовление марлевых салфеток в госпитали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86997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Обучение посетителей ЦОСП работе с порталом </a:t>
                      </a:r>
                      <a:r>
                        <a:rPr lang="ru-RU" dirty="0" err="1" smtClean="0"/>
                        <a:t>госсуслуги</a:t>
                      </a:r>
                      <a:r>
                        <a:rPr lang="ru-RU" dirty="0" smtClean="0"/>
                        <a:t> и сайтом Социального фонда России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121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16</cp:revision>
  <dcterms:created xsi:type="dcterms:W3CDTF">2025-11-06T11:20:25Z</dcterms:created>
  <dcterms:modified xsi:type="dcterms:W3CDTF">2026-01-26T03:28:22Z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