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2982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778646" y="8132782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64068" y="316976"/>
            <a:ext cx="2575247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/>
              <a:t>НА</a:t>
            </a:r>
            <a:r>
              <a:rPr spc="-5"/>
              <a:t> </a:t>
            </a:r>
            <a:r>
              <a:rPr lang="ru-RU" spc="-10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с. Турочак, ул. Тельмана. д. 19А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номер8(38843)22726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Савкина Татьяна Николаевна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60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15</a:t>
            </a:r>
          </a:p>
          <a:p>
            <a:pPr marL="12700" marR="5080" indent="-12700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 08:00 -16:00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62090" y="8786545"/>
            <a:ext cx="1153207" cy="661719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</a:p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 </a:t>
            </a:r>
          </a:p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  страхования РФ </a:t>
            </a:r>
          </a:p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 Республике Алтай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0884476"/>
              </p:ext>
            </p:extLst>
          </p:nvPr>
        </p:nvGraphicFramePr>
        <p:xfrm>
          <a:off x="349250" y="2077881"/>
          <a:ext cx="6790065" cy="3794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06.02</a:t>
                      </a:r>
                      <a:endParaRPr lang="ru-RU" sz="18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8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Урок по финансовой грамотности  "Удобная оплата услуг и переводы"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13.02</a:t>
                      </a:r>
                      <a:endParaRPr lang="ru-RU" sz="18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Лекция Российского общества Знание «Живые символы России: история, ремесла, народы»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11:00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18.02</a:t>
                      </a:r>
                      <a:endParaRPr lang="ru-RU" sz="18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Мастер-класс по вязанию шерстяных носков </a:t>
                      </a:r>
                      <a:r>
                        <a:rPr lang="ru-RU" sz="1800">
                          <a:latin typeface="Calibri" pitchFamily="34" charset="0"/>
                          <a:ea typeface="Times New Roman"/>
                          <a:cs typeface="Times New Roman"/>
                        </a:rPr>
                        <a:t>для </a:t>
                      </a:r>
                      <a:r>
                        <a:rPr lang="ru-RU" sz="180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нужд участников </a:t>
                      </a:r>
                      <a:r>
                        <a:rPr lang="ru-RU" sz="180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специальной </a:t>
                      </a:r>
                      <a:r>
                        <a:rPr lang="ru-RU" sz="18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военной операции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25.02</a:t>
                      </a:r>
                      <a:endParaRPr lang="ru-RU" sz="18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Индивидуальное консультирование по вопросам пенсионного и социального обеспечения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11:00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</TotalTime>
  <Words>112</Words>
  <Application>Microsoft Office PowerPoint</Application>
  <PresentationFormat>Произвольный</PresentationFormat>
  <Paragraphs>28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ФЕВРАЛЬ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Лескина Надежда Александровна</cp:lastModifiedBy>
  <cp:revision>23</cp:revision>
  <dcterms:created xsi:type="dcterms:W3CDTF">2025-11-06T11:20:25Z</dcterms:created>
  <dcterms:modified xsi:type="dcterms:W3CDTF">2026-01-26T09:32:58Z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