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с.Улаган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ул. А.В.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Санаа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 (38846) 22-4-18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Енчинова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Наталья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558025"/>
              </p:ext>
            </p:extLst>
          </p:nvPr>
        </p:nvGraphicFramePr>
        <p:xfrm>
          <a:off x="336582" y="1918924"/>
          <a:ext cx="6790065" cy="479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активом Центра общения старшего поколения для обсуждения предстоящих мероприятий на ближайшее время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на базе Центров общения старшего поколения ОСФР в Улаганском районе Республики Алтай мероприятий направленных на поддержку специальной военной операции (плетение маскировочных сетей, изготовление свечей, одеял, спальных мешков и др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навыкам компьютерной грамотности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по финансовой и компьютерной  грамотности по вопросам пенсионного и социального обеспечения 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медицинскими работниками, оказание первой медицинской помощи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146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19</cp:revision>
  <dcterms:created xsi:type="dcterms:W3CDTF">2025-11-06T11:20:25Z</dcterms:created>
  <dcterms:modified xsi:type="dcterms:W3CDTF">2026-01-27T09:54:51Z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