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10820" y="67945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540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группы)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Усть-Канском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с.Усть-Кан ул. Октябрьская, 9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 388 (47) 22-6-56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Бабин Геннадий Николаевич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smtClean="0">
                <a:solidFill>
                  <a:srgbClr val="58595B"/>
                </a:solidFill>
                <a:latin typeface="Calibri"/>
                <a:cs typeface="Calibri"/>
              </a:rPr>
              <a:t>–четверг </a:t>
            </a:r>
            <a:r>
              <a:rPr lang="ru-RU" sz="1600" b="1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08:00 - 17:15,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580938"/>
              </p:ext>
            </p:extLst>
          </p:nvPr>
        </p:nvGraphicFramePr>
        <p:xfrm>
          <a:off x="478476" y="1993900"/>
          <a:ext cx="7054847" cy="4582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33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8335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9615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85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04.02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Помощь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СВО : и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зготовление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антидроновых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одеял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953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Кружок по интересам «Валяние»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r>
                        <a:rPr lang="ru-RU" dirty="0" smtClean="0"/>
                        <a:t>12.02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 «Знание» : онлайн-лекция «Живые символы России: история, ремесла, народы»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18566">
                <a:tc>
                  <a:txBody>
                    <a:bodyPr/>
                    <a:lstStyle/>
                    <a:p>
                      <a:r>
                        <a:rPr lang="ru-RU" dirty="0" smtClean="0"/>
                        <a:t>18.02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Индивидуальные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консультирования по пенсионным и социальным вопросам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6203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Помощь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СВО: изготовление поясов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3466">
                <a:tc>
                  <a:txBody>
                    <a:bodyPr/>
                    <a:lstStyle/>
                    <a:p>
                      <a:r>
                        <a:rPr lang="ru-RU" dirty="0" smtClean="0"/>
                        <a:t>25.02.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Финансовая грамотность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83665">
                <a:tc>
                  <a:txBody>
                    <a:bodyPr/>
                    <a:lstStyle/>
                    <a:p>
                      <a:r>
                        <a:rPr lang="ru-RU" dirty="0" smtClean="0"/>
                        <a:t>26.02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«Защитники Отечества -единство, гарантия, забота» (по плану совместных</a:t>
                      </a:r>
                      <a:r>
                        <a:rPr lang="ru-RU" baseline="0" dirty="0" smtClean="0"/>
                        <a:t> мероприятий с Горноалтайской епархией)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145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54</cp:revision>
  <dcterms:created xsi:type="dcterms:W3CDTF">2025-11-06T11:20:25Z</dcterms:created>
  <dcterms:modified xsi:type="dcterms:W3CDTF">2026-01-26T07:47:07Z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