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-2064" y="33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8-388-48-22-5-83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649490,Республика Алтай, с.Усть-Кокса ,ул. Нагорная 2А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8-388-48-22-5-83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 Богатова Лариса Петровна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40450" y="8775700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Алтай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0450" y="9766300"/>
            <a:ext cx="786171" cy="7861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0884476"/>
              </p:ext>
            </p:extLst>
          </p:nvPr>
        </p:nvGraphicFramePr>
        <p:xfrm>
          <a:off x="349250" y="1765300"/>
          <a:ext cx="6790065" cy="542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2929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59932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16.02</a:t>
                      </a:r>
                      <a:endParaRPr lang="ru-RU" sz="17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Настольные игры (шашки, шахматы) 2 раза в неделю</a:t>
                      </a:r>
                      <a:endParaRPr lang="ru-RU" sz="17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b="0" dirty="0">
                          <a:latin typeface="+mn-lt"/>
                        </a:rPr>
                        <a:t>12:00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59932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17.02</a:t>
                      </a:r>
                      <a:endParaRPr lang="ru-RU" sz="17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Зарядка-подзарядка (упражнения на каждый день)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7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7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1108753">
                <a:tc>
                  <a:txBody>
                    <a:bodyPr/>
                    <a:lstStyle/>
                    <a:p>
                      <a:r>
                        <a:rPr lang="ru-RU" sz="1700" b="1" dirty="0" smtClean="0"/>
                        <a:t>18.02</a:t>
                      </a:r>
                      <a:endParaRPr lang="ru-RU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Семинар  по повышению  пенсионной и финансовой грамотности (новое в законодательстве, перерасчет пенсии и социальных выплат)</a:t>
                      </a:r>
                      <a:endParaRPr lang="ru-RU" sz="1700" b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b="0" dirty="0" smtClean="0">
                          <a:latin typeface="+mn-lt"/>
                        </a:rPr>
                        <a:t>11:00</a:t>
                      </a:r>
                      <a:endParaRPr lang="ru-RU" sz="17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599326">
                <a:tc>
                  <a:txBody>
                    <a:bodyPr/>
                    <a:lstStyle/>
                    <a:p>
                      <a:r>
                        <a:rPr lang="ru-RU" sz="1700" b="1" dirty="0" smtClean="0"/>
                        <a:t>24.02</a:t>
                      </a:r>
                      <a:endParaRPr lang="ru-RU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Правильная ходьба: секреты скандинавской  техники  для здоровья</a:t>
                      </a:r>
                      <a:endParaRPr lang="ru-RU" sz="17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7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7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599326">
                <a:tc>
                  <a:txBody>
                    <a:bodyPr/>
                    <a:lstStyle/>
                    <a:p>
                      <a:r>
                        <a:rPr lang="ru-RU" sz="1700" b="1" dirty="0" smtClean="0"/>
                        <a:t>25.02</a:t>
                      </a:r>
                      <a:endParaRPr lang="ru-RU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Зарядка-подзарядка (упражнения на каждый день)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7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7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599326">
                <a:tc>
                  <a:txBody>
                    <a:bodyPr/>
                    <a:lstStyle/>
                    <a:p>
                      <a:r>
                        <a:rPr lang="ru-RU" sz="1700" b="1" dirty="0" smtClean="0"/>
                        <a:t>26.02</a:t>
                      </a:r>
                      <a:endParaRPr lang="ru-RU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Здоровье и движения: танцевальное занятие для  людей  серебряного возраста</a:t>
                      </a:r>
                      <a:endParaRPr lang="ru-RU" sz="17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0" dirty="0" smtClean="0">
                          <a:latin typeface="+mn-lt"/>
                        </a:rPr>
                        <a:t>15:30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599326">
                <a:tc>
                  <a:txBody>
                    <a:bodyPr/>
                    <a:lstStyle/>
                    <a:p>
                      <a:r>
                        <a:rPr lang="ru-RU" sz="1700" b="1" dirty="0" smtClean="0"/>
                        <a:t>27.02</a:t>
                      </a:r>
                      <a:endParaRPr lang="ru-RU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Настольные игры (шашки, шахматы) 2 раза в неделю</a:t>
                      </a:r>
                      <a:endParaRPr lang="ru-RU" sz="17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b="0" dirty="0">
                          <a:latin typeface="+mn-lt"/>
                        </a:rPr>
                        <a:t>12:00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 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8-388-48-22-5-83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649490,Республика Алтай, с.Усть-Кокса, ул.Нагорная 2А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8-388-48-22-5-83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Богатова Лариса Петровна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40450" y="8775700"/>
            <a:ext cx="914400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smtClean="0">
                <a:solidFill>
                  <a:srgbClr val="FFFFFF"/>
                </a:solidFill>
                <a:latin typeface="Calibri"/>
                <a:cs typeface="Calibri"/>
              </a:rPr>
              <a:t>Республике </a:t>
            </a:r>
            <a:r>
              <a:rPr lang="ru-RU" sz="800" spc="45" smtClean="0">
                <a:solidFill>
                  <a:srgbClr val="FFFFFF"/>
                </a:solidFill>
                <a:latin typeface="Calibri"/>
                <a:cs typeface="Calibri"/>
              </a:rPr>
              <a:t>Алтай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0450" y="9766300"/>
            <a:ext cx="786171" cy="7861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0884476"/>
              </p:ext>
            </p:extLst>
          </p:nvPr>
        </p:nvGraphicFramePr>
        <p:xfrm>
          <a:off x="425450" y="1993900"/>
          <a:ext cx="6790065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02.02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Зарядка-подзарядка (упражнения на каждый день)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spc="-25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03.02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Настольные игры (шашки, шахматы) 2 раза в неделю</a:t>
                      </a:r>
                      <a:endParaRPr lang="ru-RU" sz="18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>
                          <a:latin typeface="+mn-lt"/>
                        </a:rPr>
                        <a:t>12:00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05.02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Здоровье и движения: танцевальное занятие для  людей  серебряного возраста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>
                          <a:latin typeface="+mn-lt"/>
                        </a:rPr>
                        <a:t>15:30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09.02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Зарядка-подзарядка (упражнения на каждый день)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spc="-25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10.02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 компьютером на «Ты», уроки компьютерной грамотности  для  начинающих  55+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11.02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Настольные игры (шашки, шахматы) 2 раза в неделю</a:t>
                      </a:r>
                      <a:endParaRPr lang="ru-RU" sz="18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>
                          <a:latin typeface="+mn-lt"/>
                        </a:rPr>
                        <a:t>12:00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12.02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Здоровье и движения: танцевальное занятие для  людей  серебряного возраста</a:t>
                      </a:r>
                      <a:endParaRPr lang="ru-RU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15:30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1180</TotalTime>
  <Words>278</Words>
  <Application>Microsoft Office PowerPoint</Application>
  <PresentationFormat>Произвольный</PresentationFormat>
  <Paragraphs>70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февраль 2026</vt:lpstr>
      <vt:lpstr>МЕРОПРИЯТИЯ НА 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Лескина Надежда Александровна</cp:lastModifiedBy>
  <cp:revision>29</cp:revision>
  <dcterms:created xsi:type="dcterms:W3CDTF">2025-11-06T11:20:25Z</dcterms:created>
  <dcterms:modified xsi:type="dcterms:W3CDTF">2026-01-26T03:38:20Z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