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3108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smtClean="0"/>
              <a:t>МЕРОПРИЯТИЯ </a:t>
            </a:r>
            <a:r>
              <a:rPr smtClean="0"/>
              <a:t>НА</a:t>
            </a:r>
            <a:r>
              <a:rPr spc="-5" smtClean="0"/>
              <a:t> </a:t>
            </a:r>
            <a:r>
              <a:rPr lang="ru-RU" spc="-5" smtClean="0"/>
              <a:t> 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Республика Алтай, с.Чемал, ул. Пчелкина д.70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8 388 41 22-1-53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Лидовская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Ю.А.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8474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</a:t>
            </a:r>
            <a:r>
              <a:rPr sz="1600" b="1" spc="-10">
                <a:solidFill>
                  <a:srgbClr val="58595B"/>
                </a:solidFill>
                <a:latin typeface="Calibri"/>
                <a:cs typeface="Calibri"/>
              </a:rPr>
              <a:t>: </a:t>
            </a:r>
            <a:r>
              <a:rPr lang="ru-RU" sz="1600" b="1" spc="-10" smtClean="0">
                <a:solidFill>
                  <a:srgbClr val="58595B"/>
                </a:solidFill>
                <a:latin typeface="Calibri"/>
                <a:cs typeface="Calibri"/>
              </a:rPr>
              <a:t>   </a:t>
            </a:r>
            <a:r>
              <a:rPr sz="1600" b="1" spc="-10" smtClean="0">
                <a:solidFill>
                  <a:srgbClr val="58595B"/>
                </a:solidFill>
                <a:latin typeface="Calibri"/>
                <a:cs typeface="Calibri"/>
              </a:rPr>
              <a:t>понедельник </a:t>
            </a:r>
            <a:r>
              <a:rPr sz="1600" b="1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четверг </a:t>
            </a:r>
            <a:r>
              <a:rPr sz="1600" b="1" spc="-1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-17:15</a:t>
            </a:r>
            <a:r>
              <a:rPr sz="1600" b="1" spc="-5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20" dirty="0">
                <a:solidFill>
                  <a:srgbClr val="58595B"/>
                </a:solidFill>
                <a:latin typeface="Calibri"/>
                <a:cs typeface="Calibri"/>
              </a:rPr>
              <a:t>п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ятница  8:00-16:00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Республике Алтай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0884476"/>
              </p:ext>
            </p:extLst>
          </p:nvPr>
        </p:nvGraphicFramePr>
        <p:xfrm>
          <a:off x="349226" y="1703362"/>
          <a:ext cx="6790089" cy="45796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483">
                  <a:extLst>
                    <a:ext uri="{9D8B030D-6E8A-4147-A177-3AD203B41FA5}">
                      <a16:colId xmlns:a16="http://schemas.microsoft.com/office/drawing/2014/main" val="4074742491"/>
                    </a:ext>
                  </a:extLst>
                </a:gridCol>
                <a:gridCol w="4796337">
                  <a:extLst>
                    <a:ext uri="{9D8B030D-6E8A-4147-A177-3AD203B41FA5}">
                      <a16:colId xmlns:a16="http://schemas.microsoft.com/office/drawing/2014/main" val="3160443083"/>
                    </a:ext>
                  </a:extLst>
                </a:gridCol>
                <a:gridCol w="1151269">
                  <a:extLst>
                    <a:ext uri="{9D8B030D-6E8A-4147-A177-3AD203B41FA5}">
                      <a16:colId xmlns:a16="http://schemas.microsoft.com/office/drawing/2014/main" val="3299580881"/>
                    </a:ext>
                  </a:extLst>
                </a:gridCol>
              </a:tblGrid>
              <a:tr h="921723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2324205"/>
                  </a:ext>
                </a:extLst>
              </a:tr>
              <a:tr h="649913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+mn-lt"/>
                          <a:cs typeface="Calibri"/>
                        </a:rPr>
                        <a:t>04.08</a:t>
                      </a:r>
                      <a:endParaRPr lang="ru-RU" sz="16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Спорт без границ. Эстафета, викторина</a:t>
                      </a:r>
                      <a:endParaRPr lang="ru-RU" sz="18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+mn-lt"/>
                          <a:cs typeface="Calibri"/>
                        </a:rPr>
                        <a:t>11:00</a:t>
                      </a:r>
                      <a:endParaRPr lang="ru-RU" sz="16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5952597"/>
                  </a:ext>
                </a:extLst>
              </a:tr>
              <a:tr h="534395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+mn-lt"/>
                          <a:cs typeface="Calibri"/>
                        </a:rPr>
                        <a:t>13.08</a:t>
                      </a:r>
                      <a:endParaRPr lang="ru-RU" sz="16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Настольные и подвижные национальные игры</a:t>
                      </a:r>
                      <a:endParaRPr lang="ru-RU" sz="18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+mn-lt"/>
                        </a:rPr>
                        <a:t>11:00</a:t>
                      </a:r>
                      <a:endParaRPr lang="ru-RU" sz="1600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8695914"/>
                  </a:ext>
                </a:extLst>
              </a:tr>
              <a:tr h="751489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+mn-lt"/>
                          <a:cs typeface="Calibri"/>
                        </a:rPr>
                        <a:t>18.08</a:t>
                      </a:r>
                      <a:endParaRPr lang="ru-RU" sz="16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Урок компьютерной грамотности. (Одноклассники. Афиша ).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+mn-lt"/>
                        </a:rPr>
                        <a:t>11:00</a:t>
                      </a:r>
                      <a:endParaRPr lang="ru-RU" sz="1600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43008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25.08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Мероприятие к Году единства народов России - </a:t>
                      </a: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сохранение традиционных ремесел.  Посещение мастерской по керамике.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11:00</a:t>
                      </a:r>
                      <a:endParaRPr lang="ru-RU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5857638"/>
                  </a:ext>
                </a:extLst>
              </a:tr>
              <a:tr h="494724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 smtClean="0">
                        <a:latin typeface="+mn-lt"/>
                        <a:cs typeface="Calibri"/>
                      </a:endParaRPr>
                    </a:p>
                    <a:p>
                      <a:endParaRPr lang="ru-RU" sz="16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</TotalTime>
  <Words>97</Words>
  <Application>Microsoft Office PowerPoint</Application>
  <PresentationFormat>Произвольный</PresentationFormat>
  <Paragraphs>26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Calibri</vt:lpstr>
      <vt:lpstr>Times New Roman</vt:lpstr>
      <vt:lpstr>Office Theme</vt:lpstr>
      <vt:lpstr>МЕРОПРИЯТИЯ НА  АВГУСТ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Лях Ольга Сергеевна</cp:lastModifiedBy>
  <cp:revision>48</cp:revision>
  <dcterms:created xsi:type="dcterms:W3CDTF">2025-11-06T11:20:25Z</dcterms:created>
  <dcterms:modified xsi:type="dcterms:W3CDTF">2026-07-24T04:39:04Z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