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216" y="1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16450" y="316976"/>
            <a:ext cx="25228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 err="1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8(38842) 2-27-61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Адрес:649780, Кош-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Агачский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район, с. Кош-Агач, ул. Советская, 4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8(38842) 2-27-61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Чумакаева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Оксана Васильевна,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Кожабаева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Динара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Асылкановна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8449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r>
              <a:rPr lang="ru-RU" sz="1600" b="1" spc="-2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пятница 08:00-16:00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1083951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Республике Алтай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254980"/>
              </p:ext>
            </p:extLst>
          </p:nvPr>
        </p:nvGraphicFramePr>
        <p:xfrm>
          <a:off x="349250" y="1802384"/>
          <a:ext cx="6790065" cy="239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796320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03.08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«Спорт без границ»</a:t>
                      </a:r>
                      <a:endParaRPr lang="ru-RU" sz="1800" b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13.08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Настольная игра «Шатра»</a:t>
                      </a:r>
                      <a:endParaRPr lang="ru-RU" sz="1800" b="0" dirty="0" smtClean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11:00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21.08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Актуальные вопросы финансовой, пенсионной и социальной грамотности</a:t>
                      </a:r>
                      <a:endParaRPr lang="ru-RU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11:00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28.08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сентября</a:t>
                      </a:r>
                      <a:endParaRPr lang="ru-RU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11:00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5495</TotalTime>
  <Words>87</Words>
  <Application>Microsoft Office PowerPoint</Application>
  <PresentationFormat>Произвольный</PresentationFormat>
  <Paragraphs>26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Кожабаева Динара Асылкановна</cp:lastModifiedBy>
  <cp:revision>42</cp:revision>
  <dcterms:created xsi:type="dcterms:W3CDTF">2025-11-06T11:20:25Z</dcterms:created>
  <dcterms:modified xsi:type="dcterms:W3CDTF">2026-07-23T04:10:37Z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