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3108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5992828" y="7918468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64068" y="316976"/>
            <a:ext cx="2575247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/>
              <a:t>НА</a:t>
            </a:r>
            <a:r>
              <a:rPr spc="-5"/>
              <a:t> </a:t>
            </a:r>
            <a:r>
              <a:rPr lang="ru-RU" spc="-10" smtClean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с. Турочак, ул. Тельмана. д. 19А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номер8(38843)22726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 Савкина Татьяна Николаевна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860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четверг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17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15</a:t>
            </a:r>
          </a:p>
          <a:p>
            <a:pPr marL="12700" marR="5080" indent="-12700">
              <a:lnSpc>
                <a:spcPct val="112799"/>
              </a:lnSpc>
              <a:spcBef>
                <a:spcPts val="100"/>
              </a:spcBef>
            </a:pPr>
            <a:r>
              <a:rPr lang="ru-RU" sz="1600" b="1" spc="-20" dirty="0">
                <a:solidFill>
                  <a:srgbClr val="58595B"/>
                </a:solidFill>
                <a:latin typeface="Calibri"/>
                <a:cs typeface="Calibri"/>
              </a:rPr>
              <a:t>п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ятница 08:00 -16:00</a:t>
            </a: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62090" y="8786545"/>
            <a:ext cx="1153207" cy="661719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lang="ru-RU"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</a:p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lang="ru-RU"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пенсионного </a:t>
            </a:r>
          </a:p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lang="ru-RU" sz="800" spc="-1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lang="ru-RU"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 социального  страхования РФ </a:t>
            </a:r>
          </a:p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lang="ru-RU" sz="800" spc="-1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lang="ru-RU"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о Республике Алтай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0884476"/>
              </p:ext>
            </p:extLst>
          </p:nvPr>
        </p:nvGraphicFramePr>
        <p:xfrm>
          <a:off x="277788" y="1989114"/>
          <a:ext cx="6790065" cy="49684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7232">
                  <a:extLst>
                    <a:ext uri="{9D8B030D-6E8A-4147-A177-3AD203B41FA5}">
                      <a16:colId xmlns:a16="http://schemas.microsoft.com/office/drawing/2014/main" val="4074742491"/>
                    </a:ext>
                  </a:extLst>
                </a:gridCol>
                <a:gridCol w="4929246">
                  <a:extLst>
                    <a:ext uri="{9D8B030D-6E8A-4147-A177-3AD203B41FA5}">
                      <a16:colId xmlns:a16="http://schemas.microsoft.com/office/drawing/2014/main" val="3160443083"/>
                    </a:ext>
                  </a:extLst>
                </a:gridCol>
                <a:gridCol w="1003587">
                  <a:extLst>
                    <a:ext uri="{9D8B030D-6E8A-4147-A177-3AD203B41FA5}">
                      <a16:colId xmlns:a16="http://schemas.microsoft.com/office/drawing/2014/main" val="3299580881"/>
                    </a:ext>
                  </a:extLst>
                </a:gridCol>
              </a:tblGrid>
              <a:tr h="699514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2324205"/>
                  </a:ext>
                </a:extLst>
              </a:tr>
              <a:tr h="68952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600" dirty="0" smtClean="0">
                          <a:latin typeface="+mn-lt"/>
                          <a:ea typeface="Times New Roman"/>
                          <a:cs typeface="Times New Roman"/>
                        </a:rPr>
                        <a:t>03.08</a:t>
                      </a:r>
                      <a:endParaRPr lang="ru-RU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+mn-lt"/>
                          <a:ea typeface="Times New Roman"/>
                          <a:cs typeface="Times New Roman"/>
                        </a:rPr>
                        <a:t>Индивидуальное консультирование по вопросам пенсионного и социального обеспечения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11:</a:t>
                      </a:r>
                      <a:r>
                        <a:rPr lang="ru-RU" sz="16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5952597"/>
                  </a:ext>
                </a:extLst>
              </a:tr>
              <a:tr h="69995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600" dirty="0" smtClean="0">
                          <a:latin typeface="+mn-lt"/>
                          <a:ea typeface="Times New Roman"/>
                          <a:cs typeface="Times New Roman"/>
                        </a:rPr>
                        <a:t>07.08</a:t>
                      </a:r>
                      <a:endParaRPr lang="ru-RU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Зарядка для пожилых людей "Как правильно выполнять упражнения и не навредить себе" мастер-класс с участием фитнес-тренера для женщин </a:t>
                      </a:r>
                      <a:r>
                        <a:rPr lang="ru-RU" sz="16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Синкиной</a:t>
                      </a:r>
                      <a:r>
                        <a:rPr lang="ru-RU" sz="16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П.А.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0" dirty="0" smtClean="0">
                          <a:latin typeface="+mn-lt"/>
                        </a:rPr>
                        <a:t>11:00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74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600" dirty="0" smtClean="0">
                          <a:latin typeface="+mn-lt"/>
                          <a:ea typeface="Times New Roman"/>
                          <a:cs typeface="Times New Roman"/>
                        </a:rPr>
                        <a:t>14.08</a:t>
                      </a:r>
                      <a:endParaRPr lang="ru-RU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Вечер игры в традиционную алтайскую настольную игру «Алтай Шатра» в рамках Всероссийского спортивного марафона "Сила России"</a:t>
                      </a:r>
                      <a:endParaRPr lang="ru-RU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0" dirty="0" smtClean="0">
                          <a:latin typeface="+mn-lt"/>
                        </a:rPr>
                        <a:t>11:00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8695914"/>
                  </a:ext>
                </a:extLst>
              </a:tr>
              <a:tr h="103428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600" dirty="0" smtClean="0">
                          <a:latin typeface="+mn-lt"/>
                          <a:ea typeface="Times New Roman"/>
                          <a:cs typeface="Times New Roman"/>
                        </a:rPr>
                        <a:t>21.08</a:t>
                      </a:r>
                      <a:endParaRPr lang="ru-RU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"Сказочная встреча поколений" в рамках Всероссийской акции «Сказки народов мира» представители старшего поколения читают вслух сказки детям </a:t>
                      </a:r>
                      <a:endParaRPr lang="ru-RU" sz="1600" dirty="0" smtClean="0">
                        <a:latin typeface="+mn-lt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0" dirty="0" smtClean="0">
                          <a:latin typeface="+mn-lt"/>
                        </a:rPr>
                        <a:t>11:00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2380059"/>
                  </a:ext>
                </a:extLst>
              </a:tr>
              <a:tr h="45968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latin typeface="+mn-lt"/>
                          <a:ea typeface="Times New Roman"/>
                          <a:cs typeface="Times New Roman"/>
                        </a:rPr>
                        <a:t>28.08</a:t>
                      </a:r>
                      <a:endParaRPr lang="ru-RU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Урок финансовой грамотности "Меры предосторожности при работе в интернете"</a:t>
                      </a:r>
                      <a:endParaRPr lang="ru-RU" sz="1600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11:</a:t>
                      </a:r>
                      <a:r>
                        <a:rPr lang="ru-RU" sz="16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6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58576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178</TotalTime>
  <Words>152</Words>
  <Application>Microsoft Office PowerPoint</Application>
  <PresentationFormat>Произвольный</PresentationFormat>
  <Paragraphs>31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Calibri</vt:lpstr>
      <vt:lpstr>Times New Roman</vt:lpstr>
      <vt:lpstr>Office Theme</vt:lpstr>
      <vt:lpstr>МЕРОПРИЯТИЯ НА АВГУСТ 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Лях Ольга Сергеевна</cp:lastModifiedBy>
  <cp:revision>36</cp:revision>
  <dcterms:created xsi:type="dcterms:W3CDTF">2025-11-06T11:20:25Z</dcterms:created>
  <dcterms:modified xsi:type="dcterms:W3CDTF">2026-07-24T04:26:21Z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