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87" y="-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66700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br>
              <a:rPr lang="ru-RU" spc="-10" dirty="0" smtClean="0"/>
            </a:b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192373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с.Улаган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, ул. А.В.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Санаа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10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8 (38846) 22-4-18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ФИО: Енчинова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Наталья Ивановна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15 пятница 08:00 - 16:00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Алтай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40806604"/>
              </p:ext>
            </p:extLst>
          </p:nvPr>
        </p:nvGraphicFramePr>
        <p:xfrm>
          <a:off x="958850" y="1612899"/>
          <a:ext cx="6261124" cy="5001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028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28373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692468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72659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Начала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72120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4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 по семейным выплатам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+mn-lt"/>
                        </a:rPr>
                        <a:t>11:00</a:t>
                      </a:r>
                    </a:p>
                    <a:p>
                      <a:endParaRPr lang="ru-RU" sz="13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96907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07.08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Плетение маскировочных сетей для участников СВО.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12:00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552095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14.08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Литературный час «Путешествие в сказку народов России».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10:00</a:t>
                      </a:r>
                      <a:endParaRPr lang="ru-RU" sz="1300" dirty="0"/>
                    </a:p>
                  </a:txBody>
                  <a:tcPr/>
                </a:tc>
              </a:tr>
              <a:tr h="2605089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20.08</a:t>
                      </a:r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28.08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 Досрочное пенсионное обеспечение родителей ребенка с инвалидностью», лекция приуроченное к 70-летию принятия закона СССР от 14 июля 1956 года «О государственных пенсиях».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Настольные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игры (шахматы, шашки)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11.00</a:t>
                      </a:r>
                    </a:p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14:00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11.00</a:t>
                      </a:r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15:00</a:t>
                      </a:r>
                      <a:endParaRPr lang="ru-RU" sz="13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127</Words>
  <Application>Microsoft Office PowerPoint</Application>
  <PresentationFormat>Произвольный</PresentationFormat>
  <Paragraphs>42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Бельтриков Мерген Михайлович</cp:lastModifiedBy>
  <cp:revision>62</cp:revision>
  <dcterms:created xsi:type="dcterms:W3CDTF">2025-11-06T11:20:25Z</dcterms:created>
  <dcterms:modified xsi:type="dcterms:W3CDTF">2026-07-24T02:18:40Z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