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67" autoAdjust="0"/>
    <p:restoredTop sz="94638" autoAdjust="0"/>
  </p:normalViewPr>
  <p:slideViewPr>
    <p:cSldViewPr>
      <p:cViewPr varScale="1">
        <p:scale>
          <a:sx n="71" d="100"/>
          <a:sy n="71" d="100"/>
        </p:scale>
        <p:origin x="2964" y="6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210820" y="6794500"/>
            <a:ext cx="7345680" cy="389890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 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54050" y="8394700"/>
            <a:ext cx="5114290" cy="2218684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Клиентская служба (на правах группы) в </a:t>
            </a:r>
            <a:r>
              <a:rPr lang="ru-RU" sz="13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Усть-Канском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районе</a:t>
            </a:r>
            <a:endParaRPr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с.Усть-Кан ул. Октябрьская, 9</a:t>
            </a:r>
            <a:b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  388 (47) 22-6-56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Бабин Геннадий Николаевич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473450" y="7175500"/>
            <a:ext cx="4083050" cy="8603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      </a:t>
            </a:r>
            <a:r>
              <a:rPr sz="1600" b="1" spc="-10" dirty="0" err="1" smtClean="0">
                <a:solidFill>
                  <a:srgbClr val="58595B"/>
                </a:solidFill>
                <a:latin typeface="Calibri"/>
                <a:cs typeface="Calibri"/>
              </a:rPr>
              <a:t>понедельник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17:15  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Пятница  08:00 -16:00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По </a:t>
            </a:r>
            <a:r>
              <a:rPr lang="ru-RU" sz="800" dirty="0" err="1" smtClean="0">
                <a:solidFill>
                  <a:srgbClr val="FFFFFF"/>
                </a:solidFill>
                <a:latin typeface="Calibri"/>
                <a:cs typeface="Calibri"/>
              </a:rPr>
              <a:t>Рспублике</a:t>
            </a: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 Алтай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884476"/>
              </p:ext>
            </p:extLst>
          </p:nvPr>
        </p:nvGraphicFramePr>
        <p:xfrm>
          <a:off x="273050" y="1612900"/>
          <a:ext cx="6857999" cy="43319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0909">
                  <a:extLst>
                    <a:ext uri="{9D8B030D-6E8A-4147-A177-3AD203B41FA5}">
                      <a16:colId xmlns:a16="http://schemas.microsoft.com/office/drawing/2014/main" val="4074742491"/>
                    </a:ext>
                  </a:extLst>
                </a:gridCol>
                <a:gridCol w="4844307">
                  <a:extLst>
                    <a:ext uri="{9D8B030D-6E8A-4147-A177-3AD203B41FA5}">
                      <a16:colId xmlns:a16="http://schemas.microsoft.com/office/drawing/2014/main" val="3160443083"/>
                    </a:ext>
                  </a:extLst>
                </a:gridCol>
                <a:gridCol w="1162783">
                  <a:extLst>
                    <a:ext uri="{9D8B030D-6E8A-4147-A177-3AD203B41FA5}">
                      <a16:colId xmlns:a16="http://schemas.microsoft.com/office/drawing/2014/main" val="3299580881"/>
                    </a:ext>
                  </a:extLst>
                </a:gridCol>
              </a:tblGrid>
              <a:tr h="641235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324205"/>
                  </a:ext>
                </a:extLst>
              </a:tr>
              <a:tr h="5017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Times New Roman"/>
                          <a:cs typeface="Times New Roman"/>
                        </a:rPr>
                        <a:t>05.08</a:t>
                      </a:r>
                      <a:endParaRPr lang="ru-RU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  <a:cs typeface="Times New Roman"/>
                        </a:rPr>
                        <a:t>Помощь СВО: изготовление окопных спичек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10:</a:t>
                      </a:r>
                      <a:r>
                        <a:rPr lang="ru-RU" sz="1800" b="0" spc="-25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52597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Times New Roman"/>
                          <a:cs typeface="Times New Roman"/>
                        </a:rPr>
                        <a:t>12.08</a:t>
                      </a:r>
                      <a:endParaRPr lang="ru-RU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  <a:cs typeface="Times New Roman"/>
                        </a:rPr>
                        <a:t>Индивидуальные консультирования  по  пенсионным и социальным вопросам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mtClean="0">
                          <a:latin typeface="+mn-lt"/>
                          <a:cs typeface="Calibri"/>
                        </a:rPr>
                        <a:t>12:00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8695914"/>
                  </a:ext>
                </a:extLst>
              </a:tr>
              <a:tr h="4544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Times New Roman"/>
                          <a:cs typeface="Times New Roman"/>
                        </a:rPr>
                        <a:t>13.08</a:t>
                      </a:r>
                      <a:endParaRPr lang="ru-RU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Неделя национальных видов спорта: шатра</a:t>
                      </a:r>
                      <a:endParaRPr lang="ru-RU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11:00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380059"/>
                  </a:ext>
                </a:extLst>
              </a:tr>
              <a:tr h="4103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Times New Roman"/>
                          <a:cs typeface="Times New Roman"/>
                        </a:rPr>
                        <a:t>20.08</a:t>
                      </a:r>
                      <a:endParaRPr lang="ru-RU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  <a:cs typeface="Times New Roman"/>
                        </a:rPr>
                        <a:t>Кружок по интересам  «Валяние»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10:00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857638"/>
                  </a:ext>
                </a:extLst>
              </a:tr>
              <a:tr h="3715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Times New Roman"/>
                          <a:cs typeface="Times New Roman"/>
                        </a:rPr>
                        <a:t>26.08</a:t>
                      </a:r>
                      <a:endParaRPr lang="ru-RU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  <a:cs typeface="Times New Roman"/>
                        </a:rPr>
                        <a:t>Обучение компьютерной грамотности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11:00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774102"/>
                  </a:ext>
                </a:extLst>
              </a:tr>
              <a:tr h="3715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888923"/>
                  </a:ext>
                </a:extLst>
              </a:tr>
              <a:tr h="3715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5152705"/>
                  </a:ext>
                </a:extLst>
              </a:tr>
              <a:tr h="3715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8993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1232</TotalTime>
  <Words>101</Words>
  <Application>Microsoft Office PowerPoint</Application>
  <PresentationFormat>Произвольный</PresentationFormat>
  <Paragraphs>29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Calibri</vt:lpstr>
      <vt:lpstr>Times New Roman</vt:lpstr>
      <vt:lpstr>Office Theme</vt:lpstr>
      <vt:lpstr>МЕРОПРИЯТИЯ НА  АВГУСТ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Лях Ольга Сергеевна</cp:lastModifiedBy>
  <cp:revision>70</cp:revision>
  <dcterms:created xsi:type="dcterms:W3CDTF">2025-11-06T11:20:25Z</dcterms:created>
  <dcterms:modified xsi:type="dcterms:W3CDTF">2026-07-27T02:14:36Z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