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856BF-CD9E-4BD6-93D0-B888E1C7883B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4814E-A882-4D31-A857-3755F2028B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4814E-A882-4D31-A857-3755F2028B8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 август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8-388-48-22-5-83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649490,Республика Алтай, с.Усть-Кокса, ул.Нагорная 2А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8-388-48-22-5-83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Богатова Лариса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778250" y="7251700"/>
            <a:ext cx="3297554" cy="904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/>
            <a:r>
              <a:rPr sz="13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3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3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algn="r"/>
            <a:r>
              <a:rPr lang="ru-RU" sz="1300" dirty="0" smtClean="0">
                <a:latin typeface="+mj-lt"/>
              </a:rPr>
              <a:t>ПН-ЧТ 08:00-17:15</a:t>
            </a:r>
          </a:p>
          <a:p>
            <a:pPr algn="r"/>
            <a:r>
              <a:rPr lang="ru-RU" sz="1300" dirty="0" smtClean="0">
                <a:latin typeface="+mj-lt"/>
              </a:rPr>
              <a:t>ПТ 08:00-16:00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40450" y="8775700"/>
            <a:ext cx="914400" cy="956671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Алтай  Клиентская служба в </a:t>
            </a:r>
            <a:r>
              <a:rPr lang="ru-RU" sz="800" spc="45" dirty="0" err="1" smtClean="0">
                <a:solidFill>
                  <a:srgbClr val="FFFFFF"/>
                </a:solidFill>
                <a:latin typeface="Calibri"/>
                <a:cs typeface="Calibri"/>
              </a:rPr>
              <a:t>Усть-Коксинском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районе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6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9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216650" y="8166100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50" y="9766300"/>
            <a:ext cx="786171" cy="7861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906960"/>
              </p:ext>
            </p:extLst>
          </p:nvPr>
        </p:nvGraphicFramePr>
        <p:xfrm>
          <a:off x="425450" y="1993900"/>
          <a:ext cx="6790065" cy="4872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74232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7423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06.08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«Финансовая  грамотность для старшего поколения»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15:0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7423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06.08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Здоровье и движения: танцевальное занятие для  людей  серебряного возраста</a:t>
                      </a: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15:3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74232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13.08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Здоровье и движения: танцевальное занятие для  людей  серебряного возраста</a:t>
                      </a: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15:3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106046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18.08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Индивидуальное консультирование  по пенсионным и социальным вопросам: вопрос-ответ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</a:rPr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842481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Здоровье и движения: танцевальное занятие для  людей  серебряного возраста</a:t>
                      </a: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15:3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8-388-48-22-5-83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649490,Республика Алтай, с.Усть-Кокса ,ул. Нагорная 2А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8-388-48-22-5-83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 Богатова Лариса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251700"/>
            <a:ext cx="3297554" cy="11429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/>
            <a:r>
              <a:rPr sz="1300" b="1" dirty="0" err="1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3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3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работы</a:t>
            </a:r>
            <a:r>
              <a:rPr sz="13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endParaRPr lang="ru-RU" sz="13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algn="r"/>
            <a:r>
              <a:rPr lang="ru-RU" sz="1300" dirty="0" smtClean="0">
                <a:latin typeface="+mn-lt"/>
              </a:rPr>
              <a:t>ПН-ЧТ </a:t>
            </a:r>
            <a:r>
              <a:rPr lang="ru-RU" sz="1300" dirty="0">
                <a:latin typeface="+mn-lt"/>
              </a:rPr>
              <a:t>08:00-17:15</a:t>
            </a:r>
          </a:p>
          <a:p>
            <a:pPr algn="r"/>
            <a:r>
              <a:rPr lang="ru-RU" sz="1300" dirty="0">
                <a:latin typeface="+mn-lt"/>
              </a:rPr>
              <a:t>ПТ 08:00-16:00</a:t>
            </a:r>
          </a:p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endParaRPr lang="ru-RU" sz="13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40450" y="8775700"/>
            <a:ext cx="917575" cy="956671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Алтай  Клиентская служба в  </a:t>
            </a:r>
            <a:r>
              <a:rPr lang="ru-RU" sz="800" spc="45" dirty="0" err="1" smtClean="0">
                <a:solidFill>
                  <a:srgbClr val="FFFFFF"/>
                </a:solidFill>
                <a:latin typeface="Calibri"/>
                <a:cs typeface="Calibri"/>
              </a:rPr>
              <a:t>Усть-Коксинском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районе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3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6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7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9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0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50" y="9766300"/>
            <a:ext cx="786171" cy="7861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884476"/>
              </p:ext>
            </p:extLst>
          </p:nvPr>
        </p:nvGraphicFramePr>
        <p:xfrm>
          <a:off x="349250" y="1765300"/>
          <a:ext cx="6790065" cy="2550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62929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5993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25.08</a:t>
                      </a:r>
                      <a:endParaRPr lang="ru-RU" sz="17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«Спорт без границ»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</a:rPr>
                        <a:t>12:00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5993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27.08</a:t>
                      </a:r>
                      <a:endParaRPr lang="ru-RU" sz="17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Здоровье и движения: танцевальное занятие для  людей  серебряного возраста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</a:rPr>
                        <a:t>15:30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lang="ru-RU" sz="1700" b="1" dirty="0" smtClean="0"/>
                        <a:t>31.08</a:t>
                      </a:r>
                      <a:endParaRPr lang="ru-RU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«Школа компьютерной грамотности» для людей старшего поколения</a:t>
                      </a:r>
                      <a:endParaRPr lang="ru-RU" sz="1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</a:rPr>
                        <a:t>10:00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2134</TotalTime>
  <Words>189</Words>
  <Application>Microsoft Office PowerPoint</Application>
  <PresentationFormat>Произвольный</PresentationFormat>
  <Paragraphs>56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Calibri</vt:lpstr>
      <vt:lpstr>Times New Roman</vt:lpstr>
      <vt:lpstr>Office Theme</vt:lpstr>
      <vt:lpstr>МЕРОПРИЯТИЯ НА  август 2026</vt:lpstr>
      <vt:lpstr>МЕРОПРИЯТИЯ 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Лях Ольга Сергеевна</cp:lastModifiedBy>
  <cp:revision>106</cp:revision>
  <dcterms:created xsi:type="dcterms:W3CDTF">2025-11-06T11:20:25Z</dcterms:created>
  <dcterms:modified xsi:type="dcterms:W3CDTF">2026-07-23T08:52:44Z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