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132" y="1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Адрес:649780, Кош-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Агачский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район, с. Кош-Агач, ул. Советская, 4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8(38842) 2-27-61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Чумакаева Оксана Васильевна, Кожабаева Динара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Асылкановна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49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smtClean="0">
                <a:solidFill>
                  <a:srgbClr val="58595B"/>
                </a:solidFill>
                <a:latin typeface="Calibri"/>
                <a:cs typeface="Calibri"/>
              </a:rPr>
              <a:t>пятница 08:00-16:00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1083951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Алтай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2184398"/>
              </p:ext>
            </p:extLst>
          </p:nvPr>
        </p:nvGraphicFramePr>
        <p:xfrm>
          <a:off x="461885" y="2070100"/>
          <a:ext cx="6790065" cy="44488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01.05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Участие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 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митинге, посвященном 1 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Мая</a:t>
                      </a:r>
                      <a:endParaRPr lang="ru-RU" sz="18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09.05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Участие в Параде Победы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1800" b="0" dirty="0" smtClean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10:00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14.05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Круглый стол по актуальным вопросам РОО «Женщины Алтая- 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Алтайдын 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Эпшилери» </a:t>
                      </a:r>
                      <a:endParaRPr lang="ru-RU" sz="1800" b="0" dirty="0" smtClean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14:00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15.05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Неделя спорта с участием ветеранов СВО и их семей 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Эстафета «Весёлые старты»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21.05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Онлайн лекция 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 «Знание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 по теме: «Откуда мы родом: пишем историю семьи вместе»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14:00</a:t>
                      </a:r>
                      <a:endParaRPr lang="ru-RU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28.05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Как оформить цифровое удостоверение в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мессенджере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МАХ?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14:00</a:t>
                      </a:r>
                      <a:endParaRPr lang="ru-RU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5472</TotalTime>
  <Words>133</Words>
  <Application>Microsoft Office PowerPoint</Application>
  <PresentationFormat>Произвольный</PresentationFormat>
  <Paragraphs>33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Лескина Надежда Александровна</cp:lastModifiedBy>
  <cp:revision>36</cp:revision>
  <dcterms:created xsi:type="dcterms:W3CDTF">2025-11-06T11:20:25Z</dcterms:created>
  <dcterms:modified xsi:type="dcterms:W3CDTF">2026-04-28T03:04:49Z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