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80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8(38842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) 2-27-61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Адрес:649780, Кош-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Агачский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район, с. Кош-Агач, ул. Советская,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8(38842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) 2-27-61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Чумакаева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Оксана Васильевна,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Кожабаева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Динара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Асылкановна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49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1083951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242799"/>
              </p:ext>
            </p:extLst>
          </p:nvPr>
        </p:nvGraphicFramePr>
        <p:xfrm>
          <a:off x="349250" y="1802384"/>
          <a:ext cx="6790065" cy="4869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0790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131467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Российское общество «Знание» лекция «Голосуем сердцем - воспитываем примером: выборы в России»</a:t>
                      </a:r>
                      <a:endParaRPr lang="ru-RU" sz="18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70790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10.09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</a:rPr>
                        <a:t>Онлайн-встреча</a:t>
                      </a:r>
                      <a:r>
                        <a:rPr lang="ru-RU" sz="1800" baseline="0" dirty="0" smtClean="0">
                          <a:latin typeface="+mn-lt"/>
                        </a:rPr>
                        <a:t> </a:t>
                      </a:r>
                      <a:r>
                        <a:rPr lang="ru-RU" sz="1800" dirty="0" smtClean="0">
                          <a:latin typeface="+mn-lt"/>
                        </a:rPr>
                        <a:t>«Вместе целая страна»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128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18.09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Правовой </a:t>
                      </a:r>
                      <a:r>
                        <a:rPr lang="ru-RU" sz="18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 с сотрудниками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дополнительного офиса 8558/041 </a:t>
                      </a:r>
                      <a:r>
                        <a:rPr lang="ru-RU" sz="18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ПАО СБЕРБАНКА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273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mtClean="0">
                          <a:latin typeface="+mn-lt"/>
                          <a:cs typeface="Calibri"/>
                        </a:rPr>
                        <a:t>24.09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smtClean="0">
                          <a:latin typeface="+mn-lt"/>
                          <a:ea typeface="Times New Roman"/>
                          <a:cs typeface="Times New Roman"/>
                        </a:rPr>
                        <a:t>Индивидуальное 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консультирование по вопросам пенсионного и социального обеспечения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5502</TotalTime>
  <Words>108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47</cp:revision>
  <dcterms:created xsi:type="dcterms:W3CDTF">2025-11-06T11:20:25Z</dcterms:created>
  <dcterms:modified xsi:type="dcterms:W3CDTF">2026-08-26T03:09:05Z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