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992828" y="791846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Турочак, ул. Тельмана. д. 19А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8(38843)22726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Савкина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08:00 -16:00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62090" y="8786545"/>
            <a:ext cx="1153207" cy="66171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  страхования РФ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57726"/>
              </p:ext>
            </p:extLst>
          </p:nvPr>
        </p:nvGraphicFramePr>
        <p:xfrm>
          <a:off x="232706" y="1834075"/>
          <a:ext cx="7102753" cy="516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70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176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428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53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89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08.04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Индивидуальное консультирование по вопросам пенсионного и социального обеспечения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06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16.04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Общества «Знание»: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14.00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89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22.04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финансовой грамотности "Оформление электронного пенсионного удостоверения с </a:t>
                      </a:r>
                      <a:r>
                        <a:rPr lang="en-US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QR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-кодом через Госуслуги»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41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+mn-lt"/>
                          <a:ea typeface="Times New Roman"/>
                          <a:cs typeface="Times New Roman"/>
                        </a:rPr>
                        <a:t>27.04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Просмотр документального фильма "Алтай. Путешествие к центру земли", посвященного Дню коренных малочисленных народов России</a:t>
                      </a:r>
                      <a:endParaRPr lang="ru-RU" sz="16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118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30</cp:revision>
  <dcterms:created xsi:type="dcterms:W3CDTF">2025-11-06T11:20:25Z</dcterms:created>
  <dcterms:modified xsi:type="dcterms:W3CDTF">2026-03-24T05:09:16Z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