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Алтай, с.Чемал, ул. Пчелкина д.70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388 41 22-1-53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Лидовская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Юлия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-17:15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661780"/>
              </p:ext>
            </p:extLst>
          </p:nvPr>
        </p:nvGraphicFramePr>
        <p:xfrm>
          <a:off x="512394" y="2100904"/>
          <a:ext cx="6790089" cy="4889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3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524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6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1760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07.04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пенсионным вопросам, об изменениях с 01.04.2026 г., приуроченная к 70-летию принятия закона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СССР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 14 июля 1956 года «О государственных пенсиях».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13036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14.04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</a:t>
                      </a: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 </a:t>
                      </a: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Году единства народов </a:t>
                      </a: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России,  </a:t>
                      </a:r>
                      <a:r>
                        <a:rPr lang="ru-RU" sz="1600" i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посвященное Дню коренных малочисленных народов России (Республика Алтай).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41709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16.04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РО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«Знание».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«Эхо Чернобыля.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Подвиг ликвидаторов.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093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23.04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Встреча с алтайским писателем Ядогаевым</a:t>
                      </a:r>
                      <a:r>
                        <a:rPr lang="ru-RU" sz="16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В.А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Презентация новых книг.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70939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28.04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финансовой грамотности. «Что такое цифровой рубль».</a:t>
                      </a:r>
                      <a:endParaRPr lang="ru-RU" sz="1600" b="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139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39</cp:revision>
  <dcterms:created xsi:type="dcterms:W3CDTF">2025-11-06T11:20:25Z</dcterms:created>
  <dcterms:modified xsi:type="dcterms:W3CDTF">2026-03-25T01:55:03Z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