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МЕРОПРИЯТИЯ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 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Алтай, с.Чемал, ул. Пчелкина д.70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388 41 22-1-53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Лидовская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Юлия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r>
              <a:rPr lang="ru-RU" sz="1600" b="1" spc="-1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-17:15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 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994058"/>
              </p:ext>
            </p:extLst>
          </p:nvPr>
        </p:nvGraphicFramePr>
        <p:xfrm>
          <a:off x="678277" y="1901629"/>
          <a:ext cx="6666187" cy="5340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11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0881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3026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87361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865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02.06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Информационно-разъяснительные мероприятия по оформлению цифровых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документов</a:t>
                      </a:r>
                      <a:endParaRPr lang="ru-RU" sz="16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8072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09.06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Тематический вечер ко дню России и Году единства народов России «Народы России, азбука дружбы и общения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6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11:00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680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11.06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ФП Здоровое долголетие» «Как сохранить здоровье летом»</a:t>
                      </a:r>
                      <a:endParaRPr lang="ru-RU" sz="16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14:00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/>
                </a:tc>
              </a:tr>
              <a:tr h="568042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16.06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Консультирование по пенсионным и социальным вопросам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11:00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132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22.06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начало войны  «В сердцах. Навеки. День памяти и скорби».</a:t>
                      </a:r>
                      <a:endParaRPr lang="ru-RU" sz="16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11:00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6171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22.06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«Знание» «Память пылающих лет: Путь к Победе»</a:t>
                      </a:r>
                      <a:endParaRPr lang="ru-RU" sz="16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14:00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/>
                </a:tc>
              </a:tr>
              <a:tr h="46890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30.06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Скандинавская 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ходьба</a:t>
                      </a:r>
                      <a:endParaRPr lang="ru-RU" sz="16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+mn-lt"/>
                        </a:rPr>
                        <a:t>11:00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136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46</cp:revision>
  <dcterms:created xsi:type="dcterms:W3CDTF">2025-11-06T11:20:25Z</dcterms:created>
  <dcterms:modified xsi:type="dcterms:W3CDTF">2026-05-25T02:25:20Z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