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3180" y="18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smtClean="0"/>
              <a:t>МЕРОПРИЯТИЯ </a:t>
            </a:r>
            <a:r>
              <a:rPr smtClean="0"/>
              <a:t>НА</a:t>
            </a:r>
            <a:r>
              <a:rPr spc="-5" smtClean="0"/>
              <a:t> </a:t>
            </a:r>
            <a:r>
              <a:rPr lang="ru-RU" spc="-5" dirty="0" smtClean="0"/>
              <a:t> 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Алтай, с.Чемал, ул. Пчелкина д.70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8 388 41 22-1-53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Лидовская Юлия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Анатольевна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: </a:t>
            </a:r>
            <a:r>
              <a:rPr lang="ru-RU" sz="1600" b="1" spc="-10" smtClean="0">
                <a:solidFill>
                  <a:srgbClr val="58595B"/>
                </a:solidFill>
                <a:latin typeface="Calibri"/>
                <a:cs typeface="Calibri"/>
              </a:rPr>
              <a:t>   </a:t>
            </a: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понедельник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-17:15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 8:00-16:00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Алтай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780286"/>
              </p:ext>
            </p:extLst>
          </p:nvPr>
        </p:nvGraphicFramePr>
        <p:xfrm>
          <a:off x="349226" y="1809128"/>
          <a:ext cx="6790089" cy="4239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3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37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9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1004175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7600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05.05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Викторина ко Дню Победы в Великой </a:t>
                      </a:r>
                      <a:r>
                        <a:rPr lang="ru-RU" sz="18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Отечественной войне</a:t>
                      </a:r>
                      <a:endParaRPr lang="ru-RU" sz="1800" b="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50006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12.05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Эстафета «Веселые старты»</a:t>
                      </a:r>
                      <a:endParaRPr lang="ru-RU" sz="1800" b="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441709">
                <a:tc>
                  <a:txBody>
                    <a:bodyPr/>
                    <a:lstStyle/>
                    <a:p>
                      <a:r>
                        <a:rPr lang="ru-RU" smtClean="0"/>
                        <a:t>19.05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Консультация по социальным и правовым вопросам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70939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21.05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 Знание «Откуда мы родом: пишем историю семьи вместе» </a:t>
                      </a:r>
                      <a:endParaRPr lang="ru-RU" sz="1800" b="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70939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26.05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«О соблюдении мер безопасности в чрезвычайных ситуациях»</a:t>
                      </a:r>
                      <a:endParaRPr lang="ru-RU" sz="1800" b="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</TotalTime>
  <Words>103</Words>
  <Application>Microsoft Office PowerPoint</Application>
  <PresentationFormat>Произвольный</PresentationFormat>
  <Paragraphs>29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Лескина Надежда Александровна</cp:lastModifiedBy>
  <cp:revision>45</cp:revision>
  <dcterms:created xsi:type="dcterms:W3CDTF">2025-11-06T11:20:25Z</dcterms:created>
  <dcterms:modified xsi:type="dcterms:W3CDTF">2026-04-28T02:31:45Z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