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80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l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МЕРОПРИЯТИЯ </a:t>
            </a:r>
            <a:r>
              <a:rPr smtClean="0"/>
              <a:t>НА</a:t>
            </a:r>
            <a:r>
              <a:rPr lang="ru-RU" dirty="0" smtClean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Алтай, с.Чемал, ул. Пчелкина д.70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388 41 22-1-53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Лидовская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Юлия 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: </a:t>
            </a:r>
            <a:r>
              <a:rPr lang="ru-RU" sz="1600" b="1" spc="-1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-17:15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 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907258"/>
              </p:ext>
            </p:extLst>
          </p:nvPr>
        </p:nvGraphicFramePr>
        <p:xfrm>
          <a:off x="496715" y="1878169"/>
          <a:ext cx="6790089" cy="5125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37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9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9272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117056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01.09.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Встреча с российским самбистом, чемпионом России, мира и обладателем Кубка мира по боевому самбо (2025) мастером спорта России по боевому самбо, </a:t>
                      </a:r>
                      <a:r>
                        <a:rPr lang="ru-RU" sz="16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Тадиным</a:t>
                      </a: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Артемом.</a:t>
                      </a:r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3030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mtClean="0">
                          <a:latin typeface="+mn-lt"/>
                          <a:cs typeface="Calibri"/>
                        </a:rPr>
                        <a:t>03.09.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Голосуем сердцем - воспитываем примером: выборы в России</a:t>
                      </a:r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15:30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3748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08.09.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 к Году единства народов России -День языков народов Российской Федерации</a:t>
                      </a:r>
                      <a:endParaRPr lang="ru-RU" sz="16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11:00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</a:tr>
              <a:tr h="31679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10.09.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Times New Roman"/>
                          <a:cs typeface="Times New Roman"/>
                        </a:rPr>
                        <a:t>«Вместе целая  страна»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15:00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</a:tr>
              <a:tr h="427145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15.09.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Урок компьютерной  грамотности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11:00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41847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22.09.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 по пенсионным вопросам</a:t>
                      </a:r>
                      <a:endParaRPr lang="ru-RU" sz="1600" b="1" dirty="0" smtClean="0">
                        <a:latin typeface="+mn-lt"/>
                        <a:cs typeface="Calibri"/>
                      </a:endParaRPr>
                    </a:p>
                    <a:p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11:00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</a:tr>
              <a:tr h="46518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29.09.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День здоровья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11:00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137</Words>
  <Application>Microsoft Office PowerPoint</Application>
  <PresentationFormat>Произвольный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55</cp:revision>
  <dcterms:created xsi:type="dcterms:W3CDTF">2025-11-06T11:20:25Z</dcterms:created>
  <dcterms:modified xsi:type="dcterms:W3CDTF">2026-08-25T02:53:36Z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