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3" d="100"/>
          <a:sy n="73" d="100"/>
        </p:scale>
        <p:origin x="-3180" y="11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9/24/2026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9/24/2026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9/24/2026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="" xmlns:a16="http://schemas.microsoft.com/office/drawing/2014/main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="" xmlns:a16="http://schemas.microsoft.com/office/drawing/2014/main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="" xmlns:a16="http://schemas.microsoft.com/office/drawing/2014/main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="" xmlns:a16="http://schemas.microsoft.com/office/drawing/2014/main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="" xmlns:a16="http://schemas.microsoft.com/office/drawing/2014/main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="" xmlns:a16="http://schemas.microsoft.com/office/drawing/2014/main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="" xmlns:a16="http://schemas.microsoft.com/office/drawing/2014/main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="" xmlns:a16="http://schemas.microsoft.com/office/drawing/2014/main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="" xmlns:a16="http://schemas.microsoft.com/office/drawing/2014/main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822835" y="316976"/>
            <a:ext cx="2316480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smtClean="0"/>
              <a:t>МЕРОПРИЯТИЯ </a:t>
            </a:r>
            <a:r>
              <a:rPr smtClean="0"/>
              <a:t>НА</a:t>
            </a:r>
            <a:r>
              <a:rPr spc="-5" smtClean="0"/>
              <a:t> </a:t>
            </a:r>
            <a:r>
              <a:rPr lang="ru-RU" spc="-5" dirty="0" smtClean="0"/>
              <a:t>ОКТЯБРЬ</a:t>
            </a:r>
            <a:endParaRPr spc="-10" dirty="0"/>
          </a:p>
          <a:p>
            <a:pPr marR="5080" algn="r">
              <a:lnSpc>
                <a:spcPts val="2700"/>
              </a:lnSpc>
            </a:pPr>
            <a:r>
              <a:rPr spc="-20" dirty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="" xmlns:a16="http://schemas.microsoft.com/office/drawing/2014/main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2041456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Адрес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: Республика Алтай, с.Чемал, ул. Пчелкина д.70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номер: 8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388 41 22-1-53</a:t>
            </a:r>
            <a:endParaRPr lang="ru-RU" sz="130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ФИО: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Лидовская </a:t>
            </a:r>
            <a:r>
              <a:rPr lang="ru-RU" sz="1300" smtClean="0">
                <a:solidFill>
                  <a:srgbClr val="FFFFFF"/>
                </a:solidFill>
                <a:latin typeface="Calibri"/>
                <a:cs typeface="Calibri"/>
              </a:rPr>
              <a:t>Юлия Анатольевна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="" xmlns:a16="http://schemas.microsoft.com/office/drawing/2014/main" id="{797366C2-E247-0149-04E1-7921DBE2C6E3}"/>
              </a:ext>
            </a:extLst>
          </p:cNvPr>
          <p:cNvSpPr txBox="1"/>
          <p:nvPr/>
        </p:nvSpPr>
        <p:spPr>
          <a:xfrm>
            <a:off x="3819087" y="7361555"/>
            <a:ext cx="3297554" cy="84747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</a:t>
            </a:r>
            <a:r>
              <a:rPr sz="1600" b="1" spc="-10">
                <a:solidFill>
                  <a:srgbClr val="58595B"/>
                </a:solidFill>
                <a:latin typeface="Calibri"/>
                <a:cs typeface="Calibri"/>
              </a:rPr>
              <a:t>: </a:t>
            </a:r>
            <a:r>
              <a:rPr lang="ru-RU" sz="1600" b="1" spc="-10" smtClean="0">
                <a:solidFill>
                  <a:srgbClr val="58595B"/>
                </a:solidFill>
                <a:latin typeface="Calibri"/>
                <a:cs typeface="Calibri"/>
              </a:rPr>
              <a:t>   </a:t>
            </a:r>
            <a:r>
              <a:rPr sz="1600" b="1" spc="-10" smtClean="0">
                <a:solidFill>
                  <a:srgbClr val="58595B"/>
                </a:solidFill>
                <a:latin typeface="Calibri"/>
                <a:cs typeface="Calibri"/>
              </a:rPr>
              <a:t>понедельник </a:t>
            </a:r>
            <a:r>
              <a:rPr sz="1600" b="1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четверг </a:t>
            </a:r>
            <a:r>
              <a:rPr sz="1600" b="1" spc="-1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8</a:t>
            </a:r>
            <a:r>
              <a:rPr sz="1600" b="1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-17:15</a:t>
            </a:r>
            <a:r>
              <a:rPr sz="1600" b="1" spc="-5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spc="-20" dirty="0">
                <a:solidFill>
                  <a:srgbClr val="58595B"/>
                </a:solidFill>
                <a:latin typeface="Calibri"/>
                <a:cs typeface="Calibri"/>
              </a:rPr>
              <a:t>п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ятница  8:00-16:00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="" xmlns:a16="http://schemas.microsoft.com/office/drawing/2014/main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17575" cy="546302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sz="800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20" dirty="0" smtClean="0">
                <a:solidFill>
                  <a:srgbClr val="FFFFFF"/>
                </a:solidFill>
                <a:latin typeface="Calibri"/>
                <a:cs typeface="Calibri"/>
              </a:rPr>
              <a:t>Республике Алтай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="" xmlns:a16="http://schemas.microsoft.com/office/drawing/2014/main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="" xmlns:a16="http://schemas.microsoft.com/office/drawing/2014/main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="" xmlns:a16="http://schemas.microsoft.com/office/drawing/2014/main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="" xmlns:a16="http://schemas.microsoft.com/office/drawing/2014/main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="" xmlns:a16="http://schemas.microsoft.com/office/drawing/2014/main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="" xmlns:a16="http://schemas.microsoft.com/office/drawing/2014/main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="" xmlns:a16="http://schemas.microsoft.com/office/drawing/2014/main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="" xmlns:a16="http://schemas.microsoft.com/office/drawing/2014/main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="" xmlns:a16="http://schemas.microsoft.com/office/drawing/2014/main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="" xmlns:a16="http://schemas.microsoft.com/office/drawing/2014/main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="" xmlns:a16="http://schemas.microsoft.com/office/drawing/2014/main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="" xmlns:a16="http://schemas.microsoft.com/office/drawing/2014/main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="" xmlns:a16="http://schemas.microsoft.com/office/drawing/2014/main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="" xmlns:a16="http://schemas.microsoft.com/office/drawing/2014/main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="" xmlns:a16="http://schemas.microsoft.com/office/drawing/2014/main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="" xmlns:a16="http://schemas.microsoft.com/office/drawing/2014/main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="" xmlns:a16="http://schemas.microsoft.com/office/drawing/2014/main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="" xmlns:a16="http://schemas.microsoft.com/office/drawing/2014/main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="" xmlns:a16="http://schemas.microsoft.com/office/drawing/2014/main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="" xmlns:a16="http://schemas.microsoft.com/office/drawing/2014/main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="" xmlns:a16="http://schemas.microsoft.com/office/drawing/2014/main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="" xmlns:a16="http://schemas.microsoft.com/office/drawing/2014/main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="" xmlns:a16="http://schemas.microsoft.com/office/drawing/2014/main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0884476"/>
              </p:ext>
            </p:extLst>
          </p:nvPr>
        </p:nvGraphicFramePr>
        <p:xfrm>
          <a:off x="492102" y="2032753"/>
          <a:ext cx="6790089" cy="4527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2483">
                  <a:extLst>
                    <a:ext uri="{9D8B030D-6E8A-4147-A177-3AD203B41FA5}">
                      <a16:colId xmlns="" xmlns:a16="http://schemas.microsoft.com/office/drawing/2014/main" val="4074742491"/>
                    </a:ext>
                  </a:extLst>
                </a:gridCol>
                <a:gridCol w="4796337">
                  <a:extLst>
                    <a:ext uri="{9D8B030D-6E8A-4147-A177-3AD203B41FA5}">
                      <a16:colId xmlns="" xmlns:a16="http://schemas.microsoft.com/office/drawing/2014/main" val="3160443083"/>
                    </a:ext>
                  </a:extLst>
                </a:gridCol>
                <a:gridCol w="1151269">
                  <a:extLst>
                    <a:ext uri="{9D8B030D-6E8A-4147-A177-3AD203B41FA5}">
                      <a16:colId xmlns="" xmlns:a16="http://schemas.microsoft.com/office/drawing/2014/main" val="3299580881"/>
                    </a:ext>
                  </a:extLst>
                </a:gridCol>
              </a:tblGrid>
              <a:tr h="853467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42324205"/>
                  </a:ext>
                </a:extLst>
              </a:tr>
              <a:tr h="601785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latin typeface="+mn-lt"/>
                          <a:cs typeface="Calibri"/>
                        </a:rPr>
                        <a:t>01.10</a:t>
                      </a:r>
                      <a:endParaRPr lang="ru-RU" sz="1600" b="1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 октября – наш день: говорим о главном.</a:t>
                      </a:r>
                      <a:r>
                        <a:rPr lang="ru-RU" sz="16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РО Знание</a:t>
                      </a:r>
                      <a:endParaRPr lang="ru-RU" sz="16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latin typeface="+mn-lt"/>
                          <a:cs typeface="Calibri"/>
                        </a:rPr>
                        <a:t>14:00</a:t>
                      </a:r>
                      <a:endParaRPr lang="ru-RU" sz="1600" b="1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85952597"/>
                  </a:ext>
                </a:extLst>
              </a:tr>
              <a:tr h="494822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latin typeface="+mn-lt"/>
                          <a:cs typeface="Calibri"/>
                        </a:rPr>
                        <a:t>06.10</a:t>
                      </a:r>
                      <a:endParaRPr lang="ru-RU" sz="1600" b="1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Урок финансовой грамотности</a:t>
                      </a:r>
                      <a:endParaRPr lang="ru-RU" sz="16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+mn-lt"/>
                        </a:rPr>
                        <a:t>11:00</a:t>
                      </a:r>
                      <a:endParaRPr lang="ru-RU" sz="1600" b="1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58695914"/>
                  </a:ext>
                </a:extLst>
              </a:tr>
              <a:tr h="69584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latin typeface="+mn-lt"/>
                          <a:cs typeface="Calibri"/>
                        </a:rPr>
                        <a:t>14.10</a:t>
                      </a:r>
                      <a:endParaRPr lang="ru-RU" sz="1600" b="1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День пожилого человека. Проведение фотоконкурса 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+mn-lt"/>
                        </a:rPr>
                        <a:t>11:00</a:t>
                      </a:r>
                      <a:endParaRPr lang="ru-RU" sz="1600" b="1" dirty="0">
                        <a:latin typeface="+mn-lt"/>
                      </a:endParaRPr>
                    </a:p>
                  </a:txBody>
                  <a:tcPr/>
                </a:tc>
              </a:tr>
              <a:tr h="1058366"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20.10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Консультация участников СВО и членов семей участников СВО 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11:00</a:t>
                      </a:r>
                      <a:endParaRPr lang="ru-RU" sz="1600" b="1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85857638"/>
                  </a:ext>
                </a:extLst>
              </a:tr>
              <a:tr h="762018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latin typeface="+mn-lt"/>
                          <a:cs typeface="Calibri"/>
                        </a:rPr>
                        <a:t>27.10</a:t>
                      </a:r>
                      <a:endParaRPr lang="ru-RU" sz="1600" b="1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1" dirty="0" smtClean="0">
                        <a:latin typeface="+mn-lt"/>
                        <a:cs typeface="Calibri"/>
                      </a:endParaRPr>
                    </a:p>
                    <a:p>
                      <a:r>
                        <a:rPr lang="ru-RU" sz="16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Мероприятие в поддержку СВО (сбор гуманитарной помощи)</a:t>
                      </a:r>
                      <a:endParaRPr lang="ru-RU" sz="16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+mn-lt"/>
                        </a:rPr>
                        <a:t>11:00</a:t>
                      </a:r>
                      <a:endParaRPr lang="ru-RU" sz="1600" b="1" dirty="0">
                        <a:latin typeface="+mn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829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1178</TotalTime>
  <Words>100</Words>
  <Application>Microsoft Office PowerPoint</Application>
  <PresentationFormat>Произвольный</PresentationFormat>
  <Paragraphs>30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МЕРОПРИЯТИЯ НА ОКТЯБРЬ 2026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Лескина Надежда Александровна</cp:lastModifiedBy>
  <cp:revision>162</cp:revision>
  <dcterms:created xsi:type="dcterms:W3CDTF">2025-11-06T11:20:25Z</dcterms:created>
  <dcterms:modified xsi:type="dcterms:W3CDTF">2026-09-24T04:32:24Z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