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3180" y="18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0" y="7109460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/>
              <a:t>НА</a:t>
            </a:r>
            <a:r>
              <a:rPr spc="-5"/>
              <a:t> </a:t>
            </a:r>
            <a:r>
              <a:rPr lang="ru-RU" spc="-10" dirty="0" smtClean="0"/>
              <a:t> июнь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с.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Чоя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ул. Ворошилова, д.1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chemeClr val="bg1"/>
                </a:solidFill>
                <a:latin typeface="Calibri"/>
                <a:cs typeface="Calibri"/>
              </a:rPr>
              <a:t>номер: </a:t>
            </a:r>
            <a:r>
              <a:rPr lang="ru-RU" sz="1300" dirty="0" smtClean="0">
                <a:solidFill>
                  <a:schemeClr val="bg1"/>
                </a:solidFill>
              </a:rPr>
              <a:t>8 </a:t>
            </a:r>
            <a:r>
              <a:rPr lang="ru-RU" sz="1300" dirty="0">
                <a:solidFill>
                  <a:schemeClr val="bg1"/>
                </a:solidFill>
              </a:rPr>
              <a:t>(38840) 22160</a:t>
            </a:r>
            <a:endParaRPr lang="ru-RU" sz="1300" dirty="0">
              <a:solidFill>
                <a:schemeClr val="bg1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Новикова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Вера Сергеевна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113851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15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  пятница 08:00</a:t>
            </a:r>
            <a:r>
              <a:rPr lang="ru-RU"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16:00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Алтай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0884476"/>
              </p:ext>
            </p:extLst>
          </p:nvPr>
        </p:nvGraphicFramePr>
        <p:xfrm>
          <a:off x="492102" y="1774800"/>
          <a:ext cx="6929485" cy="49815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7739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806842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74904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14759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5755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01.06.2026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Волонтерская деятельность. Изготовление маскировочных сетей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09:</a:t>
                      </a:r>
                      <a:r>
                        <a:rPr lang="ru-RU" sz="110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1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29503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02.06.2026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Волонтерская деятельность. Изготовление маскировочных сетей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09:</a:t>
                      </a:r>
                      <a:r>
                        <a:rPr lang="ru-RU" sz="110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1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24883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03.06.2026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Волонтерская деятельность. Изготовление маскировочных сетей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09:</a:t>
                      </a:r>
                      <a:r>
                        <a:rPr lang="ru-RU" sz="110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24883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04.06.2026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Волонтерская деятельность. Изготовление маскировочных сетей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09:00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40983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05.06.2026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Индивидуальное консультирование по  пенсионным и социальным вопросам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Волонтерская деятельность. Изготовление маскировочных сетей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09:</a:t>
                      </a:r>
                      <a:r>
                        <a:rPr lang="ru-RU" sz="110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55547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381760" algn="r"/>
                        </a:tabLs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08.06.2026</a:t>
                      </a:r>
                      <a:r>
                        <a:rPr lang="ru-RU" sz="11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	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Волонтерская деятельность. Изготовление маскировочных сетей</a:t>
                      </a:r>
                    </a:p>
                    <a:p>
                      <a:pPr marL="0" marR="0" indent="0" algn="l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Образовательная  очная лекция  РО «Знание» «Сила в единстве: консолидация народа как ключевой фактор Победы в ВОВ»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09:</a:t>
                      </a:r>
                      <a:r>
                        <a:rPr lang="ru-RU" sz="110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  <a:endParaRPr lang="ru-RU" sz="11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35755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381760" algn="r"/>
                        </a:tabLs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09.06.2026 </a:t>
                      </a:r>
                      <a:r>
                        <a:rPr lang="ru-RU" sz="11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	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Волонтерская деятельность. Изготовление маскировочных сетей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09:</a:t>
                      </a:r>
                      <a:r>
                        <a:rPr lang="ru-RU" sz="110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1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19955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10.06.2026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Волонтерская деятельность. Изготовление маскировочных сетей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latin typeface="Times New Roman" pitchFamily="18" charset="0"/>
                          <a:cs typeface="Times New Roman" pitchFamily="18" charset="0"/>
                        </a:rPr>
                        <a:t>09:00</a:t>
                      </a:r>
                      <a:endParaRPr lang="ru-RU" sz="11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  <a:tr h="73185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11.06.2026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Волонтерская деятельность. Изготовление маскировочных сетей</a:t>
                      </a:r>
                    </a:p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Участие в районных мероприятиях,</a:t>
                      </a:r>
                      <a:r>
                        <a:rPr lang="ru-RU" sz="11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посвященных Дню России</a:t>
                      </a:r>
                    </a:p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Онлайн-лекция</a:t>
                      </a:r>
                      <a:r>
                        <a:rPr lang="ru-RU" sz="1100" dirty="0" smtClean="0">
                          <a:latin typeface="Times New Roman"/>
                          <a:ea typeface="Times New Roman"/>
                          <a:cs typeface="Times New Roman"/>
                        </a:rPr>
                        <a:t>  «Как сохранить здоровье летом» в рамках федеральной программы «Здоровое долголетие»</a:t>
                      </a:r>
                      <a:endParaRPr lang="ru-RU" sz="11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09:</a:t>
                      </a:r>
                      <a:r>
                        <a:rPr lang="ru-RU" sz="110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14:00</a:t>
                      </a:r>
                      <a:endParaRPr lang="ru-RU" sz="11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  <a:tr h="27444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15.06.2026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Волонтерская деятельность. Изготовление маскировочных сетей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09:</a:t>
                      </a:r>
                      <a:r>
                        <a:rPr lang="ru-RU" sz="110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1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06253813"/>
                  </a:ext>
                </a:extLst>
              </a:tr>
              <a:tr h="261344"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16.06.2026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Волонтерская деятельность. Изготовление маскировочных сетей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09:</a:t>
                      </a:r>
                      <a:r>
                        <a:rPr lang="ru-RU" sz="110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/>
              <a:t>НА</a:t>
            </a:r>
            <a:r>
              <a:rPr spc="-5"/>
              <a:t> </a:t>
            </a:r>
            <a:r>
              <a:rPr lang="ru-RU" spc="-10" dirty="0" smtClean="0"/>
              <a:t>июнь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с.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Чоя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ул. Ворошилова, д.1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chemeClr val="bg1"/>
                </a:solidFill>
                <a:latin typeface="Calibri"/>
                <a:cs typeface="Calibri"/>
              </a:rPr>
              <a:t>номер </a:t>
            </a:r>
            <a:r>
              <a:rPr lang="ru-RU" sz="1400" b="1" u="sng" dirty="0" smtClean="0">
                <a:solidFill>
                  <a:schemeClr val="bg1"/>
                </a:solidFill>
              </a:rPr>
              <a:t>8 (38840) 22160</a:t>
            </a:r>
            <a:endParaRPr lang="ru-RU" sz="1300" dirty="0" smtClean="0">
              <a:solidFill>
                <a:schemeClr val="bg1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Новикова Вера Сергеевна</a:t>
            </a:r>
            <a:endParaRPr lang="ru-RU" sz="13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Алтай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6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7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9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10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1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414808"/>
              </p:ext>
            </p:extLst>
          </p:nvPr>
        </p:nvGraphicFramePr>
        <p:xfrm>
          <a:off x="563540" y="1846238"/>
          <a:ext cx="6786609" cy="41401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4863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67301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21444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09461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24668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17.06.2026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Волонтерская деятельность. Изготовление маскировочных сетей</a:t>
                      </a:r>
                    </a:p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Онлайн-лекция</a:t>
                      </a: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«Финансовая безопасность: защита от мошенничества и </a:t>
                      </a:r>
                      <a:r>
                        <a:rPr lang="ru-RU" sz="11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киберпреступности</a:t>
                      </a: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»</a:t>
                      </a:r>
                      <a:endParaRPr lang="ru-RU" sz="11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09:00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14:00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0630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18.06.2026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Волонтерская деятельность. Изготовление маскировочных сетей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«Добрые крышечки» Участие в экологической акции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ru-RU" sz="11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09:</a:t>
                      </a:r>
                      <a:r>
                        <a:rPr lang="ru-RU" sz="110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25192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19.06.2026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Волонтерская деятельность. Изготовление маскировочных сетей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09:</a:t>
                      </a:r>
                      <a:r>
                        <a:rPr lang="ru-RU" sz="110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25718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 smtClean="0">
                          <a:latin typeface="Times New Roman"/>
                          <a:ea typeface="Times New Roman"/>
                          <a:cs typeface="Times New Roman"/>
                        </a:rPr>
                        <a:t>22.06.2026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Волонтерская деятельность. Изготовление маскировочных сетей </a:t>
                      </a:r>
                    </a:p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Онлайн-лекция «Память пылающих лет: Путь к </a:t>
                      </a: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Победе</a:t>
                      </a: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09:00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24668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 smtClean="0">
                          <a:latin typeface="Times New Roman"/>
                          <a:ea typeface="Times New Roman"/>
                          <a:cs typeface="Times New Roman"/>
                        </a:rPr>
                        <a:t>23.06.2026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Times New Roman"/>
                          <a:ea typeface="Times New Roman"/>
                          <a:cs typeface="Times New Roman"/>
                        </a:rPr>
                        <a:t>Волонтерская деятельность. Изготовление маскировочных сетей. 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Лекция - беседа в рамках федеральной программы «Здоровое долголетие»</a:t>
                      </a:r>
                      <a:endParaRPr lang="ru-RU" sz="11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09:0</a:t>
                      </a:r>
                      <a:r>
                        <a:rPr lang="ru-RU" sz="110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12:30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23147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 smtClean="0">
                          <a:latin typeface="Times New Roman"/>
                          <a:ea typeface="Times New Roman"/>
                          <a:cs typeface="Times New Roman"/>
                        </a:rPr>
                        <a:t>24.06.2026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Times New Roman"/>
                          <a:ea typeface="Times New Roman"/>
                          <a:cs typeface="Times New Roman"/>
                        </a:rPr>
                        <a:t>Волонтерская </a:t>
                      </a: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деятельность. Изготовление маскировочных </a:t>
                      </a:r>
                      <a:r>
                        <a:rPr lang="ru-RU" sz="1100" dirty="0" smtClean="0">
                          <a:latin typeface="Times New Roman"/>
                          <a:ea typeface="Times New Roman"/>
                          <a:cs typeface="Times New Roman"/>
                        </a:rPr>
                        <a:t>сетей</a:t>
                      </a:r>
                      <a:endParaRPr lang="ru-RU" sz="11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09:00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4668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 smtClean="0">
                          <a:latin typeface="Times New Roman"/>
                          <a:ea typeface="Times New Roman"/>
                          <a:cs typeface="Times New Roman"/>
                        </a:rPr>
                        <a:t>25.06.2026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Волонтерская деятельность. Изготовление маскировочных сетей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09:</a:t>
                      </a:r>
                      <a:r>
                        <a:rPr lang="ru-RU" sz="110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4098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 smtClean="0">
                          <a:latin typeface="Times New Roman"/>
                          <a:ea typeface="Times New Roman"/>
                          <a:cs typeface="Times New Roman"/>
                        </a:rPr>
                        <a:t>26.06.2026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Волонтерская деятельность. Изготовление маскировочных сетей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09:</a:t>
                      </a:r>
                      <a:r>
                        <a:rPr lang="ru-RU" sz="110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4668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 smtClean="0">
                          <a:latin typeface="Times New Roman"/>
                          <a:ea typeface="Times New Roman"/>
                          <a:cs typeface="Times New Roman"/>
                        </a:rPr>
                        <a:t>29.06.2026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Волонтерская деятельность. Изготовление маскировочных сетей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09:</a:t>
                      </a:r>
                      <a:r>
                        <a:rPr lang="ru-RU" sz="110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1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40630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 smtClean="0">
                          <a:latin typeface="Times New Roman"/>
                          <a:ea typeface="Times New Roman"/>
                          <a:cs typeface="Times New Roman"/>
                        </a:rPr>
                        <a:t>30.06.2026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Волонтерская деятельность. Изготовление маскировочных сетей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09:</a:t>
                      </a:r>
                      <a:r>
                        <a:rPr lang="ru-RU" sz="110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  <p:sp>
        <p:nvSpPr>
          <p:cNvPr id="46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6989775"/>
            <a:ext cx="3297554" cy="113851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15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  пятница 08:00</a:t>
            </a:r>
            <a:r>
              <a:rPr lang="ru-RU"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16:00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337</TotalTime>
  <Words>386</Words>
  <Application>Microsoft Office PowerPoint</Application>
  <PresentationFormat>Произвольный</PresentationFormat>
  <Paragraphs>107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 июнь 2026</vt:lpstr>
      <vt:lpstr>МЕРОПРИЯТИЯ НА июнь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Лескина Надежда Александровна</cp:lastModifiedBy>
  <cp:revision>46</cp:revision>
  <dcterms:created xsi:type="dcterms:W3CDTF">2025-11-06T11:20:25Z</dcterms:created>
  <dcterms:modified xsi:type="dcterms:W3CDTF">2026-05-27T04:32:32Z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