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58" r:id="rId3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80" y="-3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2/25/2026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0" y="7109460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 smtClean="0"/>
              <a:t> 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Чоя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Ворошилова, 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номер </a:t>
            </a:r>
            <a:r>
              <a:rPr lang="ru-RU" sz="1400" b="1" u="sng" dirty="0" smtClean="0">
                <a:solidFill>
                  <a:schemeClr val="bg1"/>
                </a:solidFill>
              </a:rPr>
              <a:t>8 </a:t>
            </a:r>
            <a:r>
              <a:rPr lang="ru-RU" sz="1400" b="1" u="sng" dirty="0">
                <a:solidFill>
                  <a:schemeClr val="bg1"/>
                </a:solidFill>
              </a:rPr>
              <a:t>(38840) 22160</a:t>
            </a:r>
            <a:endParaRPr lang="ru-RU" sz="1300" dirty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Новикова Вера Сергеевна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 пятница 08:00 – 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420664" y="1989114"/>
          <a:ext cx="6929485" cy="53725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773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806842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74904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7785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02.03.2026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0718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03.03.2026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35719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04.03.2026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маскировочных сетей, нашлемников.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80697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05.03.2026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Индивидуальное консультирование по  пенсионным и социальным вопросам (в том числе с привлечением граждан, подвергшихся воздействию радиации и  членов их семей)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spc="-10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06.03.2026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маскировочных сетей, нашлемников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marL="0" marR="0" indent="0" algn="l" defTabSz="91440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Праздничное мероприятие, посвященное 8 марта, чаепитие.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  <a:tr h="36383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81760" algn="r"/>
                        </a:tabLs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08.03.2026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Участие в районном праздничном мероприятии, посвященном празднованию 8 марта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663888923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  <a:tabLst>
                          <a:tab pos="1381760" algn="r"/>
                        </a:tabLs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10.03.2026 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	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775152705"/>
                  </a:ext>
                </a:extLst>
              </a:tr>
              <a:tr h="37228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11.03.2026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Изготовление маскировочных сетей, нашлемников</a:t>
                      </a:r>
                      <a:endParaRPr lang="ru-RU" sz="11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«Бабушкина минутка».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Печем печенье с воспитанниками детского сада «Сказка».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spc="-25" dirty="0" smtClean="0">
                        <a:solidFill>
                          <a:srgbClr val="231F2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188993823"/>
                  </a:ext>
                </a:extLst>
              </a:tr>
              <a:tr h="62024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12.03.2026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</a:t>
                      </a:r>
                    </a:p>
                    <a:p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Просмотр </a:t>
                      </a:r>
                      <a:r>
                        <a:rPr lang="ru-RU" sz="11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онлайн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 - лекции «В здравом уме и твердой памяти: практики для активного долголетия».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14:00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485150150"/>
                  </a:ext>
                </a:extLst>
              </a:tr>
              <a:tr h="45190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13.03.2026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062538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5" dirty="0" smtClean="0"/>
              <a:t>МАРТ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с.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Чоя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, ул. Ворошилова, д.1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chemeClr val="bg1"/>
                </a:solidFill>
                <a:latin typeface="Calibri"/>
                <a:cs typeface="Calibri"/>
              </a:rPr>
              <a:t>номер </a:t>
            </a:r>
            <a:r>
              <a:rPr lang="ru-RU" sz="1400" b="1" u="sng" dirty="0" smtClean="0">
                <a:solidFill>
                  <a:schemeClr val="bg1"/>
                </a:solidFill>
              </a:rPr>
              <a:t>8 (38840) 22160</a:t>
            </a:r>
            <a:endParaRPr lang="ru-RU" sz="1300" dirty="0" smtClean="0">
              <a:solidFill>
                <a:schemeClr val="bg1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Новикова Вера Сергеевна</a:t>
            </a:r>
            <a:endParaRPr lang="ru-RU"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15 пятница 08:00 – 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Алтай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6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7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9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10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1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0884476"/>
              </p:ext>
            </p:extLst>
          </p:nvPr>
        </p:nvGraphicFramePr>
        <p:xfrm>
          <a:off x="563540" y="1703362"/>
          <a:ext cx="6786609" cy="50286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04863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67301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14445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6228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378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16.03.2026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  <a:endParaRPr lang="ru-RU" sz="11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7811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17.03.2026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Изготовление маскировочных сетей, нашлемников.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149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18.03.2026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Лекция - беседа «ГТО для пенсионеров: путь к здоровью и активной старости».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28914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19.03.2026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маскировочных сетей, нашлемников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565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20.03.2026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маскировочных сетей, 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нашлемников.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Ежегодная</a:t>
                      </a:r>
                      <a:r>
                        <a:rPr lang="ru-RU" sz="1100" baseline="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районная литературная встреча «Чашка чая»</a:t>
                      </a:r>
                      <a:endParaRPr lang="ru-RU" sz="1100" dirty="0" smtClean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280174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23.03.2026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</a:t>
                      </a: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маскировочных сетей, нашлемников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  <a:r>
                        <a:rPr lang="ru-RU" sz="11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565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24.03.2026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</a:t>
                      </a: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.</a:t>
                      </a: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Образовательная лекция «Финансовая грамотность»</a:t>
                      </a:r>
                      <a:endParaRPr lang="ru-RU" sz="11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2423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25.03.2026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2677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26.03.2026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857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27.03.2026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spc="-10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09:</a:t>
                      </a:r>
                      <a:r>
                        <a:rPr lang="ru-RU" sz="1100" b="0" spc="-25" dirty="0" smtClean="0">
                          <a:solidFill>
                            <a:srgbClr val="231F2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80110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30.03.2026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45659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100" smtClean="0">
                          <a:latin typeface="Times New Roman"/>
                          <a:ea typeface="Times New Roman"/>
                          <a:cs typeface="Times New Roman"/>
                        </a:rPr>
                        <a:t>31.03.2026</a:t>
                      </a:r>
                      <a:endParaRPr lang="ru-RU" sz="11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Изготовление маскировочных сетей, нашлемников.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100" b="0" dirty="0" smtClean="0">
                          <a:latin typeface="Times New Roman" pitchFamily="18" charset="0"/>
                          <a:cs typeface="Times New Roman" pitchFamily="18" charset="0"/>
                        </a:rPr>
                        <a:t>09:00</a:t>
                      </a:r>
                      <a:endParaRPr lang="ru-RU" sz="1100" b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247</TotalTime>
  <Words>392</Words>
  <Application>Microsoft Office PowerPoint</Application>
  <PresentationFormat>Произвольный</PresentationFormat>
  <Paragraphs>110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Лескина Надежда Александровна</cp:lastModifiedBy>
  <cp:revision>33</cp:revision>
  <dcterms:created xsi:type="dcterms:W3CDTF">2025-11-06T11:20:25Z</dcterms:created>
  <dcterms:modified xsi:type="dcterms:W3CDTF">2026-02-25T02:48:42Z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