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chemeClr val="bg1"/>
                </a:solidFill>
              </a:rPr>
              <a:t>8 </a:t>
            </a:r>
            <a:r>
              <a:rPr lang="ru-RU" sz="1300" dirty="0">
                <a:solidFill>
                  <a:schemeClr val="bg1"/>
                </a:solidFill>
              </a:rPr>
              <a:t>(38840) 22160</a:t>
            </a:r>
            <a:endParaRPr lang="ru-RU" sz="1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Новикова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Вера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пятница 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0185"/>
              </p:ext>
            </p:extLst>
          </p:nvPr>
        </p:nvGraphicFramePr>
        <p:xfrm>
          <a:off x="420664" y="1846238"/>
          <a:ext cx="6929485" cy="5242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73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684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64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праздничных мероприятиях, посвященных 1 мая. Открытие Доски почета, праздничный концерт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71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 пенсионным и социальным вопросам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«Годы военные, судьбы людские». Совместное мероприятие ФЗО и ЦОСП, посвященное празднованию Дня Победы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968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06.05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Спектакль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11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Мальчиш-Кибальчиш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665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акции «Вахта памяти»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09.05.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шествии «Бессмертный полк» и митинге, посвященному Дню Победы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Эстафета «Веселые старты» в рамках Всероссийского спортивного  марафона «Сила России»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169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451904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14.05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Образовательная  очная лекция  РО «Знание»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chemeClr val="bg1"/>
                </a:solidFill>
              </a:rPr>
              <a:t>8 </a:t>
            </a:r>
            <a:r>
              <a:rPr lang="ru-RU" sz="1300" dirty="0" smtClean="0">
                <a:solidFill>
                  <a:schemeClr val="bg1"/>
                </a:solidFill>
              </a:rPr>
              <a:t>(38840) 22160</a:t>
            </a:r>
            <a:endParaRPr lang="ru-RU" sz="13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Новикова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Вера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043270"/>
              </p:ext>
            </p:extLst>
          </p:nvPr>
        </p:nvGraphicFramePr>
        <p:xfrm>
          <a:off x="563540" y="1846238"/>
          <a:ext cx="6786609" cy="4162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86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73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444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94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«Добрые крышечки» Участие в экологической акции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519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19.05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571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21.05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«Откуда мы родом: пишем историю семьи вместе»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286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22.05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Волонтерская 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деятельность. Изготовление маскировочных сетей. </a:t>
                      </a:r>
                      <a:endParaRPr lang="ru-RU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- беседа в рамках федеральной программы «Здоровое долголетие»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25.05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09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26.05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27.05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6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28.05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к сдаче норм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ГТО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29.05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6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698977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пятница 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404</Words>
  <Application>Microsoft Office PowerPoint</Application>
  <PresentationFormat>Произвольный</PresentationFormat>
  <Paragraphs>112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46</cp:revision>
  <dcterms:created xsi:type="dcterms:W3CDTF">2025-11-06T11:20:25Z</dcterms:created>
  <dcterms:modified xsi:type="dcterms:W3CDTF">2026-04-27T02:36:28Z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