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180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0" y="710946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92630" y="316976"/>
            <a:ext cx="264668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10" dirty="0" smtClean="0"/>
              <a:t> 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с.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Чоя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Ворошилова, д.1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>номер: </a:t>
            </a:r>
            <a:r>
              <a:rPr lang="ru-RU" sz="1400" b="1" u="sng" dirty="0" smtClean="0">
                <a:solidFill>
                  <a:schemeClr val="bg1"/>
                </a:solidFill>
              </a:rPr>
              <a:t>8 </a:t>
            </a:r>
            <a:r>
              <a:rPr lang="ru-RU" sz="1400" b="1" u="sng" dirty="0">
                <a:solidFill>
                  <a:schemeClr val="bg1"/>
                </a:solidFill>
              </a:rPr>
              <a:t>(38840) 22160</a:t>
            </a:r>
            <a:endParaRPr lang="ru-RU" sz="13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Новикова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Вера Сергеевна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15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пятница 08:00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16:00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Алтай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884476"/>
              </p:ext>
            </p:extLst>
          </p:nvPr>
        </p:nvGraphicFramePr>
        <p:xfrm>
          <a:off x="492102" y="1774800"/>
          <a:ext cx="6929485" cy="5496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739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806842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74904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1475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575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Онлайн</a:t>
                      </a: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лекция РО Знание «1</a:t>
                      </a:r>
                      <a:r>
                        <a:rPr lang="ru-RU" sz="11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октября - наш день: говорим о главном для пожилых людей»</a:t>
                      </a:r>
                      <a:endParaRPr lang="ru-RU" sz="11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spc="-25" dirty="0" smtClean="0">
                        <a:solidFill>
                          <a:srgbClr val="231F2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29503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02.10.2026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488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05.10.2026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2488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06.10.2026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2827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Индивидуальное консультирование по  пенсионным и социальным вопросам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2536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381760" algn="r"/>
                        </a:tabLs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08.10.2026</a:t>
                      </a: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3575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381760" algn="r"/>
                        </a:tabLs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09.10.2026 </a:t>
                      </a: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«В кругу</a:t>
                      </a:r>
                      <a:r>
                        <a:rPr lang="ru-RU" sz="11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друзей!» Встреча с пенсионерами, бывшими работниками СФР, посвященная Дню пожилого человека</a:t>
                      </a:r>
                      <a:endParaRPr lang="ru-RU" sz="11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2853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3120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компьютерной грамотности. Знакомство с сайтом волонтерского</a:t>
                      </a:r>
                      <a:r>
                        <a:rPr lang="ru-RU" sz="11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движения</a:t>
                      </a: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«Добро.</a:t>
                      </a:r>
                      <a:r>
                        <a:rPr lang="en-US" sz="11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ru</a:t>
                      </a: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2744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Открытие фотовыставки «О, возраст осени, ты дорог и прекрасен!»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6253813"/>
                  </a:ext>
                </a:extLst>
              </a:tr>
              <a:tr h="268747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13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«Тепло родных сердец» Праздничное мероприятие, посвященное Дню пожилого человека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с.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Чоя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Ворошилова, д.1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smtClean="0">
                <a:solidFill>
                  <a:schemeClr val="bg1"/>
                </a:solidFill>
                <a:latin typeface="Calibri"/>
                <a:cs typeface="Calibri"/>
              </a:rPr>
              <a:t>номер: </a:t>
            </a:r>
            <a:r>
              <a:rPr lang="ru-RU" sz="1400" b="1" u="sng" smtClean="0">
                <a:solidFill>
                  <a:schemeClr val="bg1"/>
                </a:solidFill>
              </a:rPr>
              <a:t>8 </a:t>
            </a:r>
            <a:r>
              <a:rPr lang="ru-RU" sz="1400" b="1" u="sng" dirty="0" smtClean="0">
                <a:solidFill>
                  <a:schemeClr val="bg1"/>
                </a:solidFill>
              </a:rPr>
              <a:t>(38840) 22160</a:t>
            </a:r>
            <a:endParaRPr lang="ru-RU" sz="130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Новикова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Вера Сергеевна</a:t>
            </a:r>
            <a:endParaRPr lang="ru-RU"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Алтай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6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9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884476"/>
              </p:ext>
            </p:extLst>
          </p:nvPr>
        </p:nvGraphicFramePr>
        <p:xfrm>
          <a:off x="563540" y="1846238"/>
          <a:ext cx="6786609" cy="3728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63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67301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21444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0946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466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3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3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Бабушкина минутка. Мастер-класс «Печем печенье</a:t>
                      </a:r>
                      <a:r>
                        <a:rPr lang="ru-RU" sz="11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 воспитанниками детского сада «Сказка»</a:t>
                      </a:r>
                      <a:endParaRPr lang="ru-RU" sz="11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spc="-25" dirty="0" smtClean="0">
                        <a:solidFill>
                          <a:srgbClr val="231F2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2519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571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23.10.2026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2743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26.10.2026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Волонтерская деятельность. Изготовление маскировочных сетей.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09:0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23147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27.10.2026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Волонтерская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деятельность. Изготовление маскировочных сетей. </a:t>
                      </a:r>
                      <a:endParaRPr lang="ru-RU" sz="11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66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28.10.2026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09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29.10.2026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63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30.10.2026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деятельность. Изготовление маскировочных сетей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6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6989775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15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пятница 08:00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16:00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</TotalTime>
  <Words>397</Words>
  <Application>Microsoft Office PowerPoint</Application>
  <PresentationFormat>Произвольный</PresentationFormat>
  <Paragraphs>108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 октябрь 2026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Лескина Надежда Александровна</cp:lastModifiedBy>
  <cp:revision>72</cp:revision>
  <dcterms:created xsi:type="dcterms:W3CDTF">2025-11-06T11:20:25Z</dcterms:created>
  <dcterms:modified xsi:type="dcterms:W3CDTF">2026-09-28T01:17:28Z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