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3180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0" y="7109460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92630" y="316976"/>
            <a:ext cx="264668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/>
              <a:t>НА</a:t>
            </a:r>
            <a:r>
              <a:rPr spc="-5"/>
              <a:t> </a:t>
            </a:r>
            <a:r>
              <a:rPr lang="ru-RU" spc="-10" dirty="0" smtClean="0"/>
              <a:t> 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с.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Чоя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ул. Ворошилова, д.1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chemeClr val="bg1"/>
                </a:solidFill>
                <a:latin typeface="Calibri"/>
                <a:cs typeface="Calibri"/>
              </a:rPr>
              <a:t>номер: </a:t>
            </a:r>
            <a:r>
              <a:rPr lang="ru-RU" sz="1300" b="1" u="sng" dirty="0" smtClean="0">
                <a:solidFill>
                  <a:schemeClr val="bg1"/>
                </a:solidFill>
              </a:rPr>
              <a:t>8 </a:t>
            </a:r>
            <a:r>
              <a:rPr lang="ru-RU" sz="1300" b="1" u="sng" dirty="0">
                <a:solidFill>
                  <a:schemeClr val="bg1"/>
                </a:solidFill>
              </a:rPr>
              <a:t>(38840) 22160</a:t>
            </a:r>
            <a:endParaRPr lang="ru-RU" sz="13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Новикова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Вера Сергеевна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11385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</a:t>
            </a:r>
            <a:r>
              <a:rPr sz="1600" b="1" spc="-2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15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  пятница 08:00</a:t>
            </a:r>
            <a:r>
              <a:rPr lang="ru-RU"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lang="ru-RU" sz="16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16:00</a:t>
            </a: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Республике Алтай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4312491"/>
              </p:ext>
            </p:extLst>
          </p:nvPr>
        </p:nvGraphicFramePr>
        <p:xfrm>
          <a:off x="492102" y="1774800"/>
          <a:ext cx="6929485" cy="5467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7739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806842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74904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14759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35755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01.09.2026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Волонтерская деятельность. Изготовление маскировочных сетей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09:</a:t>
                      </a:r>
                      <a:r>
                        <a:rPr lang="ru-RU" sz="1100" b="0" spc="-25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29503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02.09.2026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Волонтерская деятельность. Изготовление маскировочных сетей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09:</a:t>
                      </a:r>
                      <a:r>
                        <a:rPr lang="ru-RU" sz="1100" b="0" spc="-25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ru-RU" sz="11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24883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03.09.2026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Волонтерская деятельность. Изготовление маскировочных сетей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Онлайн</a:t>
                      </a: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лекция РО Знание «Голосуем</a:t>
                      </a:r>
                      <a:r>
                        <a:rPr lang="ru-RU" sz="11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сердцем - воспитываем примером: выборы в России»</a:t>
                      </a: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09:</a:t>
                      </a:r>
                      <a:r>
                        <a:rPr lang="ru-RU" sz="1100" b="0" spc="-25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spc="-25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24883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04.09.2026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Волонтерская деятельность. Изготовление маскировочных сетей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Поэтическая</a:t>
                      </a:r>
                      <a:r>
                        <a:rPr lang="ru-RU" sz="11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встреча «Я помню всё….», посвященная героям-участникам СВО</a:t>
                      </a:r>
                      <a:endParaRPr lang="ru-RU" sz="11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09:00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28278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07.09.2026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Волонтерская деятельность. Изготовление маскировочных сетей</a:t>
                      </a:r>
                    </a:p>
                    <a:p>
                      <a:pPr marL="0" marR="0" indent="0" algn="l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Индивидуальное консультирование по  пенсионным и социальным вопросам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09:</a:t>
                      </a:r>
                      <a:r>
                        <a:rPr lang="ru-RU" sz="1100" b="0" spc="-25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spc="-25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25362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381760" algn="r"/>
                        </a:tabLs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08.09.2026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	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Волонтерская деятельность. Изготовление маскировочных сетей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09:</a:t>
                      </a:r>
                      <a:r>
                        <a:rPr lang="ru-RU" sz="1100" b="0" spc="-25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35755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381760" algn="r"/>
                        </a:tabLs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09.09.2026 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	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Волонтерская деятельность. Изготовление маскировочных сетей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09:</a:t>
                      </a:r>
                      <a:r>
                        <a:rPr lang="ru-RU" sz="1100" b="0" spc="-25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ru-RU" sz="11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  <a:tr h="28538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10.09.2026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Волонтерская </a:t>
                      </a: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деятельность. Изготовление маскировочных сетей</a:t>
                      </a:r>
                    </a:p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ВКС с Центрами</a:t>
                      </a:r>
                      <a:r>
                        <a:rPr lang="ru-RU" sz="11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общения других регионов</a:t>
                      </a: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«Вместе целая страна»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latin typeface="Times New Roman" pitchFamily="18" charset="0"/>
                          <a:cs typeface="Times New Roman" pitchFamily="18" charset="0"/>
                        </a:rPr>
                        <a:t>09:00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15-00</a:t>
                      </a:r>
                      <a:endParaRPr lang="ru-RU" sz="11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8993823"/>
                  </a:ext>
                </a:extLst>
              </a:tr>
              <a:tr h="31205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11.09.2026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Волонтерская деятельность. Изготовление маскировочных сетей</a:t>
                      </a:r>
                    </a:p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Урок компьютерной грамотности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09:</a:t>
                      </a:r>
                      <a:r>
                        <a:rPr lang="ru-RU" sz="1100" b="0" spc="-25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spc="-25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5150150"/>
                  </a:ext>
                </a:extLst>
              </a:tr>
              <a:tr h="27444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14.09.2026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Волонтерская деятельность. Изготовление маскировочных сетей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09:</a:t>
                      </a:r>
                      <a:r>
                        <a:rPr lang="ru-RU" sz="1100" b="0" spc="-25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ru-RU" sz="11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6253813"/>
                  </a:ext>
                </a:extLst>
              </a:tr>
              <a:tr h="268747"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15.09.2026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Волонтерская деятельность. Изготовление маскировочных сетей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09:</a:t>
                      </a:r>
                      <a:r>
                        <a:rPr lang="ru-RU" sz="1100" b="0" spc="-25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6134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16.09.2026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Волонтерская деятельность. Изготовление маскировочных сетей</a:t>
                      </a:r>
                    </a:p>
                    <a:p>
                      <a:pPr marL="0" marR="0" indent="0" algn="l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«Сказки </a:t>
                      </a:r>
                      <a:r>
                        <a:rPr lang="ru-RU" sz="110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народов </a:t>
                      </a:r>
                      <a:r>
                        <a:rPr lang="ru-RU" sz="110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России». </a:t>
                      </a: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Читаем сказки для воспитанников  детского сада «Сказка»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09:</a:t>
                      </a:r>
                      <a:r>
                        <a:rPr lang="ru-RU" sz="1100" b="0" spc="-25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spc="-25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  <a:endParaRPr lang="ru-RU" sz="11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268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/>
              <a:t>НА</a:t>
            </a:r>
            <a:r>
              <a:rPr spc="-5"/>
              <a:t> </a:t>
            </a:r>
            <a:r>
              <a:rPr lang="ru-RU" spc="-10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с.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Чоя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ул. Ворошилова, д.1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chemeClr val="bg1"/>
                </a:solidFill>
                <a:latin typeface="Calibri"/>
                <a:cs typeface="Calibri"/>
              </a:rPr>
              <a:t>номер: </a:t>
            </a:r>
            <a:r>
              <a:rPr lang="ru-RU" sz="1400" b="1" u="sng" dirty="0" smtClean="0">
                <a:solidFill>
                  <a:schemeClr val="bg1"/>
                </a:solidFill>
              </a:rPr>
              <a:t>8 </a:t>
            </a:r>
            <a:r>
              <a:rPr lang="ru-RU" sz="1400" b="1" u="sng" dirty="0" smtClean="0">
                <a:solidFill>
                  <a:schemeClr val="bg1"/>
                </a:solidFill>
              </a:rPr>
              <a:t>(38840) 22160</a:t>
            </a:r>
            <a:endParaRPr lang="ru-RU" sz="1300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Новикова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Вера Сергеевна</a:t>
            </a:r>
            <a:endParaRPr lang="ru-RU" sz="13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Республике Алтай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6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7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9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0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1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884476"/>
              </p:ext>
            </p:extLst>
          </p:nvPr>
        </p:nvGraphicFramePr>
        <p:xfrm>
          <a:off x="563540" y="1846238"/>
          <a:ext cx="6786609" cy="3865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4863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67301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21444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09461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24668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17.09.2026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Волонтерская деятельность. Изготовление маскировочных сетей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09:00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384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18.09.2026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Волонтерская деятельность. Изготовление маскировочных сетей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09:00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384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21.09.2026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Волонтерская деятельность. Изготовление маскировочных сетей</a:t>
                      </a:r>
                    </a:p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Лекция - беседа в рамках федеральной программы «Здоровое долголетие»</a:t>
                      </a:r>
                      <a:endParaRPr lang="ru-RU" sz="11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09:</a:t>
                      </a:r>
                      <a:r>
                        <a:rPr lang="ru-RU" sz="1100" b="0" spc="-25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spc="-25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2519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22.09.2026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Волонтерская деятельность. Изготовление маскировочных сетей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09:</a:t>
                      </a:r>
                      <a:r>
                        <a:rPr lang="ru-RU" sz="1100" b="0" spc="-25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2571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23.09.2026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Волонтерская деятельность. Изготовление маскировочных сетей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09:00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27433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24.09.2026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Волонтерская деятельность. Изготовление маскировочных сетей.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Праздник урожая. Выставка цветов и овощей, выращенных на садовых участках активистов ЦОСП. Чаепитие.</a:t>
                      </a:r>
                      <a:endParaRPr lang="ru-RU" sz="11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09:0</a:t>
                      </a:r>
                      <a:r>
                        <a:rPr lang="ru-RU" sz="1100" b="0" spc="-25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spc="-25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23147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25.09.2026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Волонтерская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деятельность. Изготовление маскировочных сетей. </a:t>
                      </a:r>
                      <a:endParaRPr lang="ru-RU" sz="11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09:00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4668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28.09.2026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Волонтерская деятельность. Изготовление маскировочных сетей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09:</a:t>
                      </a:r>
                      <a:r>
                        <a:rPr lang="ru-RU" sz="1100" b="0" spc="-25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4098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29.09.2026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Волонтерская деятельность. Изготовление маскировочных сетей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09:</a:t>
                      </a:r>
                      <a:r>
                        <a:rPr lang="ru-RU" sz="1100" b="0" spc="-25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0630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smtClean="0">
                          <a:latin typeface="Times New Roman"/>
                          <a:ea typeface="Times New Roman"/>
                          <a:cs typeface="Times New Roman"/>
                        </a:rPr>
                        <a:t>30.09.2026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Волонтерская деятельность. Изготовление маскировочных сетей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09:</a:t>
                      </a:r>
                      <a:r>
                        <a:rPr lang="ru-RU" sz="1100" b="0" spc="-25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46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6989775"/>
            <a:ext cx="3297554" cy="11385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</a:t>
            </a:r>
            <a:r>
              <a:rPr sz="1600" b="1" spc="-2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15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  пятница 08:00</a:t>
            </a:r>
            <a:r>
              <a:rPr lang="ru-RU"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lang="ru-RU" sz="16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16:00</a:t>
            </a: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endParaRPr sz="1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500</TotalTime>
  <Words>391</Words>
  <Application>Microsoft Office PowerPoint</Application>
  <PresentationFormat>Произвольный</PresentationFormat>
  <Paragraphs>110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МЕРОПРИЯТИЯ НА  сентябрь 2026</vt:lpstr>
      <vt:lpstr>МЕРОПРИЯТИЯ НА сентябрь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Лескина Надежда Александровна</cp:lastModifiedBy>
  <cp:revision>63</cp:revision>
  <dcterms:created xsi:type="dcterms:W3CDTF">2025-11-06T11:20:25Z</dcterms:created>
  <dcterms:modified xsi:type="dcterms:W3CDTF">2026-08-25T07:13:15Z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