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132" y="3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649780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Кош-Агачский район, с. Кош-Агач, ул. Советская, 4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8(38842) 2-27-61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Чумакаева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Оксана Васильевна,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Кожабаева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Динара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Асылкановна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49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smtClean="0">
                <a:solidFill>
                  <a:srgbClr val="58595B"/>
                </a:solidFill>
                <a:latin typeface="Calibri"/>
                <a:cs typeface="Calibri"/>
              </a:rPr>
              <a:t>пятница 08:00-16:00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1083951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Республике 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3883256"/>
              </p:ext>
            </p:extLst>
          </p:nvPr>
        </p:nvGraphicFramePr>
        <p:xfrm>
          <a:off x="349250" y="1802384"/>
          <a:ext cx="6790065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01.06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Международный день защиты детей 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«Моё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счастливое детство»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10.06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Круглый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стол «К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ак зарегистрироваться и подключить цифровое удостоверение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 приложении МАХ»</a:t>
                      </a:r>
                      <a:endParaRPr lang="ru-RU" sz="1800" b="0" dirty="0" smtClean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11.06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 лекция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 «Знание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по теме: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«Здоровое долголетие. Как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сохранить здоровье летом»</a:t>
                      </a:r>
                      <a:endParaRPr lang="ru-RU" sz="1800" b="0" dirty="0" smtClean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22.06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 лекция «Знание» по теме: «Память пылающих лет: Путь к Победе»</a:t>
                      </a:r>
                      <a:endParaRPr lang="ru-RU" sz="1800" b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22.06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Акция «Свеча памяти и скорби»!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14:00</a:t>
                      </a:r>
                      <a:endParaRPr lang="ru-RU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5487</TotalTime>
  <Words>133</Words>
  <Application>Microsoft Office PowerPoint</Application>
  <PresentationFormat>Произвольный</PresentationFormat>
  <Paragraphs>30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Лескина Надежда Александровна</cp:lastModifiedBy>
  <cp:revision>37</cp:revision>
  <dcterms:created xsi:type="dcterms:W3CDTF">2025-11-06T11:20:25Z</dcterms:created>
  <dcterms:modified xsi:type="dcterms:W3CDTF">2026-05-25T07:13:54Z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