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132" y="21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с. Онгудай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ул.Советская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, д.120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8(38845)22-0-00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Бебекова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Марина Николаевна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449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r>
              <a:rPr sz="1600" b="1" spc="-10" dirty="0" err="1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четверг 08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15 пятница 08:00-16:00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Алтай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6209737"/>
              </p:ext>
            </p:extLst>
          </p:nvPr>
        </p:nvGraphicFramePr>
        <p:xfrm>
          <a:off x="758663" y="2146300"/>
          <a:ext cx="6256750" cy="46177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5267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527534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33949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73418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67341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05.06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Тренинг «Профилактика эмоционального выгорания»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67341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08.06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Праздничное мероприятие ко Дню социального работника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</a:p>
                  </a:txBody>
                  <a:tcPr/>
                </a:tc>
              </a:tr>
              <a:tr h="67341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10.06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Мастер-класс по изготовлению изделий из ротанга 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</a:p>
                  </a:txBody>
                  <a:tcPr/>
                </a:tc>
              </a:tr>
              <a:tr h="96202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11.06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Участие в онлайн лекции  ФП «Здоровое долголетие» на тему «Как сохранить здоровье летом?» 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</a:p>
                    <a:p>
                      <a:endParaRPr lang="ru-RU" b="0" dirty="0" smtClean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962025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17.06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Участие в онлайн лекции  РО «Знание» на тему «Финансовая безопасность: защита от мошенничества и </a:t>
                      </a:r>
                      <a:r>
                        <a:rPr lang="ru-RU" dirty="0" err="1" smtClean="0"/>
                        <a:t>киберпреступлений</a:t>
                      </a:r>
                      <a:r>
                        <a:rPr lang="ru-RU" dirty="0" smtClean="0"/>
                        <a:t>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с.Онгудай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>
                <a:solidFill>
                  <a:srgbClr val="FFFFFF"/>
                </a:solidFill>
                <a:latin typeface="Calibri"/>
                <a:cs typeface="Calibri"/>
              </a:rPr>
              <a:t>ул.Советская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 , д.120</a:t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8(38845)22-0-00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ФИО: Бебекова 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Марина Николаевна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449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r>
              <a:rPr sz="1600" b="1" spc="-10" dirty="0" err="1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dirty="0">
                <a:solidFill>
                  <a:srgbClr val="58595B"/>
                </a:solidFill>
                <a:latin typeface="Calibri"/>
                <a:cs typeface="Calibri"/>
              </a:rPr>
              <a:t> четверг 08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15 пятница 08:00-16:00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>
                <a:solidFill>
                  <a:srgbClr val="FFFFFF"/>
                </a:solidFill>
                <a:latin typeface="Calibri"/>
                <a:cs typeface="Calibri"/>
              </a:rPr>
              <a:t>Республике Алтай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6990141"/>
              </p:ext>
            </p:extLst>
          </p:nvPr>
        </p:nvGraphicFramePr>
        <p:xfrm>
          <a:off x="666952" y="2070100"/>
          <a:ext cx="6234262" cy="30413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409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511261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30592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10976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59275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19.06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Консультирование по ежегодной семейной выплате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846785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22.06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Участие в онлайн лекции  РО «Знание» на тему «Память пылающих лет: </a:t>
                      </a:r>
                      <a:r>
                        <a:rPr lang="ru-RU" dirty="0" smtClean="0"/>
                        <a:t>путь </a:t>
                      </a:r>
                      <a:r>
                        <a:rPr lang="ru-RU" dirty="0" smtClean="0"/>
                        <a:t>к Победе»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</a:p>
                    <a:p>
                      <a:endParaRPr lang="ru-RU" dirty="0" smtClean="0"/>
                    </a:p>
                  </a:txBody>
                  <a:tcPr/>
                </a:tc>
              </a:tr>
              <a:tr h="846785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26.06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Изготовление «сухого душа» для военнослужащих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34326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1120</TotalTime>
  <Words>202</Words>
  <Application>Microsoft Office PowerPoint</Application>
  <PresentationFormat>Произвольный</PresentationFormat>
  <Paragraphs>52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ИЮНЬ 2026</vt:lpstr>
      <vt:lpstr>МЕРОПРИЯТИЯ НА ИЮНЬ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Лескина Надежда Александровна</cp:lastModifiedBy>
  <cp:revision>24</cp:revision>
  <dcterms:created xsi:type="dcterms:W3CDTF">2025-11-06T11:20:25Z</dcterms:created>
  <dcterms:modified xsi:type="dcterms:W3CDTF">2026-05-25T07:51:01Z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