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132" y="1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с.Онгудай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ул.Советская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, д.120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8(38845)22-0-00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Бебекова Марина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49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sz="1600" b="1" spc="-10" dirty="0" err="1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четверг 08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 пятница 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103929"/>
              </p:ext>
            </p:extLst>
          </p:nvPr>
        </p:nvGraphicFramePr>
        <p:xfrm>
          <a:off x="747626" y="1766669"/>
          <a:ext cx="6256750" cy="51345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526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2753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3394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105151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Участие в Митинге, посвященному Дню Победы, участие в движении «Бессмертный полк». Возложение венков, цветов на мемориале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8361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13.05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Эстафета «Веселые старты»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</a:p>
                  </a:txBody>
                  <a:tcPr/>
                </a:tc>
              </a:tr>
              <a:tr h="58361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14.05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Мастер-класс «Зефир» для членов семей участников СВО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</a:p>
                  </a:txBody>
                  <a:tcPr/>
                </a:tc>
              </a:tr>
              <a:tr h="8323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15.05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Лечебная гимнастика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</a:p>
                    <a:p>
                      <a:endParaRPr lang="ru-RU" b="0" dirty="0" smtClean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124968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Правовой ликбез «70 лет спустя: что изменилось?»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>
                <a:solidFill>
                  <a:srgbClr val="FFFFFF"/>
                </a:solidFill>
                <a:latin typeface="Calibri"/>
                <a:cs typeface="Calibri"/>
              </a:rPr>
              <a:t>Адрес:с.Онгудай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>
                <a:solidFill>
                  <a:srgbClr val="FFFFFF"/>
                </a:solidFill>
                <a:latin typeface="Calibri"/>
                <a:cs typeface="Calibri"/>
              </a:rPr>
              <a:t>ул.Советская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 , д.120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8(38845)22-0-00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Бебекова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Марина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49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sz="1600" b="1" spc="-10" dirty="0" err="1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 четверг 08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15 пятница 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038890"/>
              </p:ext>
            </p:extLst>
          </p:nvPr>
        </p:nvGraphicFramePr>
        <p:xfrm>
          <a:off x="781151" y="2298700"/>
          <a:ext cx="6234262" cy="2233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40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1126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3059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5976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5976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21.05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Участие в онлайн лекции  РО «Знание» на тему «Откуда мы родом: пишем историю семьи вместе»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5976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«Урок здоровья». Мероприятие по оказанию первой медицинской помощи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</a:p>
                    <a:p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3432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1111</TotalTime>
  <Words>187</Words>
  <Application>Microsoft Office PowerPoint</Application>
  <PresentationFormat>Произвольный</PresentationFormat>
  <Paragraphs>49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МАЙ 2026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25</cp:revision>
  <dcterms:created xsi:type="dcterms:W3CDTF">2025-11-06T11:20:25Z</dcterms:created>
  <dcterms:modified xsi:type="dcterms:W3CDTF">2026-04-27T02:33:32Z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