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32" y="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ОКТЯБРЬ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Адрес:с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Онгудай,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ул.Советская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, д.120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8(38845)22-0-00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ФИО: Бебекова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Марина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4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sz="1600" b="1" spc="-10" dirty="0" err="1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четверг 08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15 пятница 08:00-16:00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242100"/>
              </p:ext>
            </p:extLst>
          </p:nvPr>
        </p:nvGraphicFramePr>
        <p:xfrm>
          <a:off x="786904" y="1853637"/>
          <a:ext cx="6256750" cy="5328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05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4474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33949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296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6968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Участие в онлайн лекции РО «Знание» на тему «1 октября - наш день: говорим о главном для пожилых людей»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81082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05.10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Поход со скандинавскими палками с пенсионерами активистами ЦОСП, ко Дню пожилого человека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</a:p>
                  </a:txBody>
                  <a:tcPr/>
                </a:tc>
              </a:tr>
              <a:tr h="59110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15.10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Встреча с гражданами: «Изменения в законодательстве по финансовому обеспечению предупредительных мер»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9378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16.10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«Мастер-класс по изготовлению брелоков крючком, ко Дню отцов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</a:p>
                  </a:txBody>
                  <a:tcPr/>
                </a:tc>
              </a:tr>
              <a:tr h="59110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Изготовление «сухого душа» для военнослужащих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</a:tr>
              <a:tr h="104941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28.10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Фотоконкурс «Связь поколений» ко Дню бабушек и дедушек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</a:p>
                    <a:p>
                      <a:endParaRPr lang="ru-RU" b="0" dirty="0" smtClean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1157</TotalTime>
  <Words>139</Words>
  <Application>Microsoft Office PowerPoint</Application>
  <PresentationFormat>Произвольный</PresentationFormat>
  <Paragraphs>31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Лескина Надежда Александровна</cp:lastModifiedBy>
  <cp:revision>30</cp:revision>
  <dcterms:created xsi:type="dcterms:W3CDTF">2025-11-06T11:20:25Z</dcterms:created>
  <dcterms:modified xsi:type="dcterms:W3CDTF">2026-09-28T01:19:35Z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