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13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46706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pc="-5" dirty="0" smtClean="0"/>
              <a:t>СЕНТЯБРЬ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с.Онгудай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ул.Советская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, д.120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8(38845)22-0-00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smtClean="0">
                <a:solidFill>
                  <a:srgbClr val="FFFFFF"/>
                </a:solidFill>
                <a:latin typeface="Calibri"/>
                <a:cs typeface="Calibri"/>
              </a:rPr>
              <a:t>ФИО: Бебекова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Марина Николаевна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449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sz="1600" b="1" spc="-10" dirty="0" err="1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четверг 08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15 пятница 08:00-16:00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Алтай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769238"/>
              </p:ext>
            </p:extLst>
          </p:nvPr>
        </p:nvGraphicFramePr>
        <p:xfrm>
          <a:off x="786904" y="1853637"/>
          <a:ext cx="6256750" cy="5507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8053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544748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33949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2965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56968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03.09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Участие в митинге ко Дню солидарности в борьбе с терроризмом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80955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03.09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Участие в онлайн лекции РО</a:t>
                      </a:r>
                      <a:r>
                        <a:rPr lang="ru-RU" sz="1600" b="0" baseline="0" dirty="0" smtClean="0">
                          <a:latin typeface="+mn-lt"/>
                          <a:cs typeface="Calibri Light"/>
                        </a:rPr>
                        <a:t> «</a:t>
                      </a: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Знание» на тему «Голосуем сердцем – воспитываем</a:t>
                      </a:r>
                      <a:r>
                        <a:rPr lang="ru-RU" sz="1600" b="0" baseline="0" dirty="0" smtClean="0">
                          <a:latin typeface="+mn-lt"/>
                          <a:cs typeface="Calibri Light"/>
                        </a:rPr>
                        <a:t> примером: выбор в России»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</a:p>
                  </a:txBody>
                  <a:tcPr/>
                </a:tc>
              </a:tr>
              <a:tr h="59110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08.09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Участие в мероприятии, посвященном «Дню</a:t>
                      </a:r>
                      <a:r>
                        <a:rPr lang="ru-RU" sz="1600" b="0" baseline="0" dirty="0" smtClean="0">
                          <a:latin typeface="+mn-lt"/>
                          <a:cs typeface="Calibri Light"/>
                        </a:rPr>
                        <a:t> языков народов России»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80955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Встреча с гражданами: «ЕДВ</a:t>
                      </a:r>
                      <a:r>
                        <a:rPr lang="ru-RU" sz="16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и набор социальных услуг федеральным льготникам, в том числе военнослужащим СВО</a:t>
                      </a:r>
                      <a:r>
                        <a:rPr lang="ru-RU" sz="16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». 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9378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15.09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«Диалоги о финансах»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</a:p>
                  </a:txBody>
                  <a:tcPr/>
                </a:tc>
              </a:tr>
              <a:tr h="59110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15.09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Изготовление «сухого душа» для военнослужащих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</a:p>
                  </a:txBody>
                  <a:tcPr/>
                </a:tc>
              </a:tr>
              <a:tr h="1049419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17.09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Встреча с гражданами: «Лицевой</a:t>
                      </a:r>
                      <a:r>
                        <a:rPr lang="ru-RU" sz="1600" b="0" baseline="0" dirty="0" smtClean="0">
                          <a:latin typeface="+mn-lt"/>
                          <a:cs typeface="Calibri Light"/>
                        </a:rPr>
                        <a:t> счет застрахованного лица: содержание, наполнение, корректировка»</a:t>
                      </a:r>
                      <a:endParaRPr lang="ru-RU" sz="16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</a:p>
                    <a:p>
                      <a:endParaRPr lang="ru-RU" b="0" dirty="0" smtClean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1153</TotalTime>
  <Words>152</Words>
  <Application>Microsoft Office PowerPoint</Application>
  <PresentationFormat>Произвольный</PresentationFormat>
  <Paragraphs>34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Лескина Надежда Александровна</cp:lastModifiedBy>
  <cp:revision>29</cp:revision>
  <dcterms:created xsi:type="dcterms:W3CDTF">2025-11-06T11:20:25Z</dcterms:created>
  <dcterms:modified xsi:type="dcterms:W3CDTF">2026-08-25T08:15:02Z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