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АПРЕЛЬ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Адрес:649220, Республика Алтай, с. Шебалино, ул. Советская, 47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8(388 49) 22042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Мундусова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Зинаида Семёновна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562226" y="7361555"/>
            <a:ext cx="3554415" cy="1151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08:00 - 16:00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739413"/>
              </p:ext>
            </p:extLst>
          </p:nvPr>
        </p:nvGraphicFramePr>
        <p:xfrm>
          <a:off x="393874" y="1766668"/>
          <a:ext cx="6984776" cy="5372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94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6771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569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473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Компьютерная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грамотность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760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Плетение маскировочных халатов и нашлемников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760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06.04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Плетение маскировочных халатов и нашлемников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60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07.04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Всемирный день здоровья. Скандинавская ходьба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760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16.04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Участие в лекции «Знание» «Эхо Чернобыля. Подвиг ликвидаторов»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779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20.04</a:t>
                      </a:r>
                    </a:p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Мероприятие</a:t>
                      </a:r>
                      <a:r>
                        <a:rPr lang="ru-RU" sz="1600" baseline="0" dirty="0" smtClean="0"/>
                        <a:t>, </a:t>
                      </a:r>
                      <a:r>
                        <a:rPr lang="ru-RU" sz="1600" baseline="0" smtClean="0"/>
                        <a:t>посвященное </a:t>
                      </a:r>
                      <a:r>
                        <a:rPr lang="ru-RU" sz="1600" baseline="0" smtClean="0"/>
                        <a:t>к </a:t>
                      </a:r>
                      <a:r>
                        <a:rPr lang="ru-RU" sz="1600" baseline="0" dirty="0" smtClean="0"/>
                        <a:t>Дню </a:t>
                      </a:r>
                      <a:r>
                        <a:rPr lang="ru-RU" sz="1600" baseline="0" dirty="0" smtClean="0"/>
                        <a:t>памятников и исторических мест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0779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24.04</a:t>
                      </a:r>
                    </a:p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Плетение маскировочных халатов и нашлемников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760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Мероприятие, посвященное </a:t>
                      </a:r>
                      <a:r>
                        <a:rPr lang="ru-RU" sz="1600" b="0" dirty="0" smtClean="0"/>
                        <a:t>к </a:t>
                      </a:r>
                      <a:r>
                        <a:rPr lang="ru-RU" sz="1600" b="0" dirty="0" smtClean="0"/>
                        <a:t>Дню охраны труда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14:20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4731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29.04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Мероприятие, посвященное к Дню танца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137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31</cp:revision>
  <dcterms:created xsi:type="dcterms:W3CDTF">2025-11-06T11:20:25Z</dcterms:created>
  <dcterms:modified xsi:type="dcterms:W3CDTF">2026-03-24T04:15:24Z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