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ИЮНЬ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Адрес:649220, Республика Алтай, с. Шебалино, ул. Советская, 47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8(388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49) 22042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Мундусова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Зинаида Семёновна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562226" y="7361555"/>
            <a:ext cx="3554415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just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08:00 - 16:00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80678"/>
              </p:ext>
            </p:extLst>
          </p:nvPr>
        </p:nvGraphicFramePr>
        <p:xfrm>
          <a:off x="747626" y="1890316"/>
          <a:ext cx="6293248" cy="5389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83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4538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702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42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10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защиты детей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Обучение «Компьютерная грамотность»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Здоровое</a:t>
                      </a:r>
                      <a:r>
                        <a:rPr lang="ru-RU" baseline="0" dirty="0" smtClean="0"/>
                        <a:t> долголетие «Как сохранить здоровье летом»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285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«Финансовая грамотность»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Плетение маскировочных халатов и нашлемников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22.06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 лекции </a:t>
                      </a:r>
                      <a:r>
                        <a:rPr lang="ru-RU" dirty="0" smtClean="0"/>
                        <a:t>РО «Знание»: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«</a:t>
                      </a:r>
                      <a:r>
                        <a:rPr lang="ru-RU" dirty="0" smtClean="0"/>
                        <a:t>Память пылающих лет: Путь к Победе»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26.06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Плетение маскировочных халатов и нашлемников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142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Всемирный день здоровья. 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131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56</cp:revision>
  <dcterms:created xsi:type="dcterms:W3CDTF">2025-11-06T11:20:25Z</dcterms:created>
  <dcterms:modified xsi:type="dcterms:W3CDTF">2026-05-27T04:20:57Z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