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Адрес:649220, Республика Алтай, с. Шебалино, ул. Советская, 47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8(388 49) 22042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Мундусова Зинаида Семёновна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562226" y="7361555"/>
            <a:ext cx="3554415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just">
              <a:lnSpc>
                <a:spcPct val="112799"/>
              </a:lnSpc>
              <a:spcBef>
                <a:spcPts val="100"/>
              </a:spcBef>
            </a:pP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3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08:00 - 16:00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275985"/>
              </p:ext>
            </p:extLst>
          </p:nvPr>
        </p:nvGraphicFramePr>
        <p:xfrm>
          <a:off x="644464" y="1912155"/>
          <a:ext cx="6745441" cy="5419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94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6479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4369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661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4663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Отправка гуманитарной помощи на СВО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0661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Участие в митинге, посвященный к Дню Победы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0661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Эстафета «Веселые старты»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0661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Обучение «Финансовая грамотность»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0661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Плетение маскировочных халатов и нашлемников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0661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21.05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Участие в лекции «Знание» «Откуда мы родом: пишем историю семьи вместе»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0661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25.05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Плетение маскировочных халатов и нашлемников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60661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Всемирный день здоровья. Скандинавская ходьба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Words>133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34</cp:revision>
  <dcterms:created xsi:type="dcterms:W3CDTF">2025-11-06T11:20:25Z</dcterms:created>
  <dcterms:modified xsi:type="dcterms:W3CDTF">2026-04-28T02:22:27Z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