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5" dirty="0" smtClean="0"/>
              <a:t>СЕНТЯБРЬ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649220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Республика Алтай, с. Шебалино, ул. Советская, 47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8(388 49) 22042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: Мундусова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Зинаида Семёновна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562226" y="7361555"/>
            <a:ext cx="3554415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just">
              <a:lnSpc>
                <a:spcPct val="112799"/>
              </a:lnSpc>
              <a:spcBef>
                <a:spcPts val="100"/>
              </a:spcBef>
            </a:pP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3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08:00 - 16:00</a:t>
            </a: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649672"/>
              </p:ext>
            </p:extLst>
          </p:nvPr>
        </p:nvGraphicFramePr>
        <p:xfrm>
          <a:off x="492102" y="1846237"/>
          <a:ext cx="6745441" cy="5328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67304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43699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2576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4663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Индивидуальное консультирование по вопросам пенсионного и социального обеспечения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0661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ВКС «Вместе целая страна»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0661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Плетение маскировочных халатов и нашлемников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60661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Обучение «Финансовая грамотность»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6066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22.09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Плетение маскировочных халатов и нашлемников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066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25.09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Плетение маскировочных халатов и нашлемников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6066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29.09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Плетение маскировочных халатов и нашлемников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/>
                        <a:t>14:00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117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88</cp:revision>
  <dcterms:created xsi:type="dcterms:W3CDTF">2025-11-06T11:20:25Z</dcterms:created>
  <dcterms:modified xsi:type="dcterms:W3CDTF">2026-08-25T08:16:44Z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