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2982" y="7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5992828" y="7918468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64068" y="316976"/>
            <a:ext cx="2575247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10" smtClean="0"/>
              <a:t>ИЮЛЬ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с. Турочак, ул. Тельмана. д. 19А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8(38843)22726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Савкина Татьяна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60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15</a:t>
            </a:r>
          </a:p>
          <a:p>
            <a:pPr marL="12700" marR="5080" indent="-12700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08:00 -16:00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62090" y="8786545"/>
            <a:ext cx="1153207" cy="661719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</a:p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 </a:t>
            </a:r>
          </a:p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  страхования РФ </a:t>
            </a:r>
          </a:p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 Республике Алтай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0884476"/>
              </p:ext>
            </p:extLst>
          </p:nvPr>
        </p:nvGraphicFramePr>
        <p:xfrm>
          <a:off x="277788" y="1989114"/>
          <a:ext cx="6790065" cy="48084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232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81568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99514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6895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03.07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Индивидуальное консультирование по вопросам пенсионного и социального обеспечения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6999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800" smtClean="0">
                          <a:latin typeface="+mn-lt"/>
                          <a:ea typeface="Times New Roman"/>
                          <a:cs typeface="Times New Roman"/>
                        </a:rPr>
                        <a:t>08.07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Праздничное мероприятие ко Дню семьи, любви и верности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+mn-lt"/>
                        </a:rPr>
                        <a:t>11:00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/>
                </a:tc>
              </a:tr>
              <a:tr h="7974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10.07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Книжная выставка "Народов много - Родина одна" в рамках года Единства Народов России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+mn-lt"/>
                        </a:rPr>
                        <a:t>11:00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10342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17.07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Тематическая</a:t>
                      </a: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ле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кция в рамках</a:t>
                      </a: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проекта «Здоровое долголетие»  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"Сон в зрелом возрасте: расставляем акценты правильно" </a:t>
                      </a:r>
                      <a:endParaRPr lang="ru-RU" sz="1800" dirty="0" smtClean="0"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+mn-lt"/>
                        </a:rPr>
                        <a:t>11:00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4596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24.07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Мастер-класс "Цифровой </a:t>
                      </a:r>
                      <a:r>
                        <a:rPr lang="en-US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ID 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 МАХ: для чего нужен и как получить"</a:t>
                      </a:r>
                      <a:endParaRPr lang="ru-RU" sz="18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</TotalTime>
  <Words>134</Words>
  <Application>Microsoft Office PowerPoint</Application>
  <PresentationFormat>Произвольный</PresentationFormat>
  <Paragraphs>31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Лескина Надежда Александровна</cp:lastModifiedBy>
  <cp:revision>36</cp:revision>
  <dcterms:created xsi:type="dcterms:W3CDTF">2025-11-06T11:20:25Z</dcterms:created>
  <dcterms:modified xsi:type="dcterms:W3CDTF">2026-06-23T08:27:57Z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