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778646" y="8132782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Турочак, ул. Тельмана. д. 19А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номер8(38843)22726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Савкина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</a:t>
            </a: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08:00 -16:00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62090" y="8786545"/>
            <a:ext cx="1153207" cy="66171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  страхования РФ </a:t>
            </a:r>
          </a:p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 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349250" y="2077881"/>
          <a:ext cx="6790065" cy="4217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06.03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Праздничное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ч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аепитие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с активистами ЦОСП                    в честь 8 марта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404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12.03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Знание «В здравом уме и твердой памяти: практики для активного долголетия»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14.00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47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13.03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Индивидуальное консультирование по вопросам пенсионного и социального обеспечения 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28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18.03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Урок  финансовой грамотности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мессенджер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МАХ  «Как создать цифровой </a:t>
                      </a:r>
                      <a:r>
                        <a:rPr lang="en-US" sz="1800" dirty="0" smtClean="0">
                          <a:latin typeface="+mn-lt"/>
                          <a:ea typeface="Times New Roman"/>
                          <a:cs typeface="Times New Roman"/>
                        </a:rPr>
                        <a:t>ID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»</a:t>
                      </a:r>
                      <a:endParaRPr lang="ru-RU" sz="1800" dirty="0"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27.03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Мастер-класс «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МФР-тренировка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лиц старшего возраста" 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11:00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121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26</cp:revision>
  <dcterms:created xsi:type="dcterms:W3CDTF">2025-11-06T11:20:25Z</dcterms:created>
  <dcterms:modified xsi:type="dcterms:W3CDTF">2026-02-25T03:10:13Z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