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2982" y="7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992828" y="791846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Турочак, ул. Тельмана. д. 19А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номер: 8(38843)22726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Савкина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08:00 -16:00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62090" y="8786545"/>
            <a:ext cx="1153207" cy="66171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  страхования РФ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349250" y="2077881"/>
          <a:ext cx="6790065" cy="5090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3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156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06.05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Индивидуальное консультирование по вопросам пенсионного и социального обеспечения 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40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11.05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Эстафета «Веселые старты» 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  <a:tr h="97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18.05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финансовой грамотности «Как найти и отключить ненужные подписки»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2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21.05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Российского общества  «Знание» «Откуда мы родом: пишем историю семьи вместе»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25.05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«Гимнастика для пожилых людей»</a:t>
                      </a:r>
                      <a:endParaRPr lang="ru-RU" sz="1800" dirty="0" smtClean="0"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116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30</cp:revision>
  <dcterms:created xsi:type="dcterms:W3CDTF">2025-11-06T11:20:25Z</dcterms:created>
  <dcterms:modified xsi:type="dcterms:W3CDTF">2026-04-27T02:33:46Z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