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2982" y="7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5992828" y="7918468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4068" y="316976"/>
            <a:ext cx="2575247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с. Турочак, ул. Тельмана. д. 19А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8(38843)22726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Савкина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Татьяна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6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</a:t>
            </a:r>
          </a:p>
          <a:p>
            <a:pPr marL="12700" marR="5080" indent="-12700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08:00 -16:00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62090" y="8786545"/>
            <a:ext cx="1153207" cy="66171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 </a:t>
            </a: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  страхования РФ </a:t>
            </a:r>
          </a:p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 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078724"/>
              </p:ext>
            </p:extLst>
          </p:nvPr>
        </p:nvGraphicFramePr>
        <p:xfrm>
          <a:off x="628900" y="1796826"/>
          <a:ext cx="6510391" cy="5401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947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26194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6225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975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94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01.10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Российское общество «Знание» лекция «1 октября -наш день: говорим о главном для пожилых людей» 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6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34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09.10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Индивидуальное консультирование по вопросам пенсионного и социального обеспечения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+mn-lt"/>
                        </a:rPr>
                        <a:t>11:00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anchor="ctr"/>
                </a:tc>
              </a:tr>
              <a:tr h="849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12.10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</a:rPr>
                        <a:t>«ЛФК для пожилых людей: упражнения и рекомендации</a:t>
                      </a:r>
                      <a:r>
                        <a:rPr lang="ru-RU" sz="1600" dirty="0" smtClean="0">
                          <a:latin typeface="+mn-lt"/>
                        </a:rPr>
                        <a:t>». Мастер-класс </a:t>
                      </a:r>
                      <a:r>
                        <a:rPr lang="ru-RU" sz="1600" dirty="0" smtClean="0">
                          <a:latin typeface="+mn-lt"/>
                        </a:rPr>
                        <a:t>с участием фитнес-тренера для женщин Синкиной П.А.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+mn-lt"/>
                        </a:rPr>
                        <a:t>11:00</a:t>
                      </a:r>
                    </a:p>
                    <a:p>
                      <a:pPr algn="ctr"/>
                      <a:endParaRPr lang="ru-RU" sz="16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82821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15.10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Праздничное </a:t>
                      </a: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мероприятие, </a:t>
                      </a: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приуроченное к международному Дню пожилых людей 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«Встреча поколений»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anchor="ctr"/>
                </a:tc>
              </a:tr>
              <a:tr h="4169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19.10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Фотоконкурс  «В ритме золотого возраста»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11.00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anchor="ctr"/>
                </a:tc>
              </a:tr>
              <a:tr h="659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23.10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</a:rPr>
                        <a:t>День финансовой </a:t>
                      </a:r>
                      <a:r>
                        <a:rPr lang="ru-RU" sz="1600" dirty="0" smtClean="0">
                          <a:latin typeface="+mn-lt"/>
                          <a:ea typeface="Times New Roman"/>
                        </a:rPr>
                        <a:t>грамотности.</a:t>
                      </a:r>
                      <a:endParaRPr lang="ru-RU" sz="1600" dirty="0" smtClean="0">
                        <a:latin typeface="+mn-lt"/>
                        <a:ea typeface="Times New Roman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  <a:ea typeface="Times New Roman"/>
                        </a:rPr>
                        <a:t>«Безопасность денег в цифровой среде»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11.30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5549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25.10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в праздничном концерте,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посвященном Дню пожилого человека</a:t>
                      </a:r>
                      <a:endParaRPr lang="ru-RU" sz="160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+mn-lt"/>
                        </a:rPr>
                        <a:t>11.00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160</Words>
  <Application>Microsoft Office PowerPoint</Application>
  <PresentationFormat>Произвольный</PresentationFormat>
  <Paragraphs>40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49</cp:revision>
  <dcterms:created xsi:type="dcterms:W3CDTF">2025-11-06T11:20:25Z</dcterms:created>
  <dcterms:modified xsi:type="dcterms:W3CDTF">2026-09-24T08:42:05Z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