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80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5992828" y="7918468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4068" y="316976"/>
            <a:ext cx="2575247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 Турочак, ул. Тельмана. д. 19А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номер: 8(38843)22726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Савкина Татьяна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731615" y="7361555"/>
            <a:ext cx="3407676" cy="86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</a:t>
            </a:r>
          </a:p>
          <a:p>
            <a:pPr marL="12700" marR="5080" indent="-12700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08:00 -16:00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62090" y="8786545"/>
            <a:ext cx="1153207" cy="66171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</a:p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 </a:t>
            </a:r>
          </a:p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  страхования РФ </a:t>
            </a:r>
          </a:p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 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498245"/>
              </p:ext>
            </p:extLst>
          </p:nvPr>
        </p:nvGraphicFramePr>
        <p:xfrm>
          <a:off x="349226" y="1989114"/>
          <a:ext cx="6790065" cy="5005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929222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003587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95234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11453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latin typeface="+mn-lt"/>
                          <a:ea typeface="Times New Roman"/>
                          <a:cs typeface="Times New Roman"/>
                        </a:rPr>
                        <a:t>03.09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Российское общество «Знание» лекция «Голосуем сердцем - воспитываем примером: выборы в России»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11453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60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smtClean="0">
                          <a:latin typeface="+mn-lt"/>
                          <a:ea typeface="Times New Roman"/>
                          <a:cs typeface="Times New Roman"/>
                        </a:rPr>
                        <a:t>04.09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финансовой грамотности от </a:t>
                      </a:r>
                      <a:r>
                        <a:rPr lang="ru-RU" sz="16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специалистов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 РА УСПН «</a:t>
                      </a:r>
                      <a:r>
                        <a:rPr lang="ru-RU" sz="16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Турочакского</a:t>
                      </a:r>
                      <a:r>
                        <a:rPr lang="ru-RU" sz="16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района»</a:t>
                      </a:r>
                      <a:endParaRPr lang="ru-RU" sz="16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latin typeface="+mn-lt"/>
                          <a:ea typeface="Times New Roman"/>
                          <a:cs typeface="Times New Roman"/>
                        </a:rPr>
                        <a:t>10.09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 smtClean="0">
                          <a:latin typeface="+mn-lt"/>
                        </a:rPr>
                        <a:t>Онлайн-встреча</a:t>
                      </a:r>
                      <a:r>
                        <a:rPr lang="ru-RU" sz="1600" baseline="0" dirty="0" smtClean="0">
                          <a:latin typeface="+mn-lt"/>
                        </a:rPr>
                        <a:t> </a:t>
                      </a:r>
                      <a:r>
                        <a:rPr lang="ru-RU" sz="1600" dirty="0" smtClean="0">
                          <a:latin typeface="+mn-lt"/>
                        </a:rPr>
                        <a:t>«Вместе целая страна»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+mn-lt"/>
                        </a:rPr>
                        <a:t>15:00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972583">
                <a:tc>
                  <a:txBody>
                    <a:bodyPr/>
                    <a:lstStyle/>
                    <a:p>
                      <a:pPr algn="ctr"/>
                      <a:r>
                        <a:rPr lang="ru-RU" sz="1600" smtClean="0">
                          <a:latin typeface="+mn-lt"/>
                        </a:rPr>
                        <a:t>18.09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mtClean="0">
                          <a:latin typeface="+mn-lt"/>
                          <a:ea typeface="Times New Roman"/>
                          <a:cs typeface="Times New Roman"/>
                        </a:rPr>
                        <a:t>Индивидуальное консультирование по вопросам пенсионного и социального обеспечения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latin typeface="+mn-lt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</TotalTime>
  <Words>110</Words>
  <Application>Microsoft Office PowerPoint</Application>
  <PresentationFormat>Произвольный</PresentationFormat>
  <Paragraphs>30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Лескина Надежда Александровна</cp:lastModifiedBy>
  <cp:revision>47</cp:revision>
  <dcterms:created xsi:type="dcterms:W3CDTF">2025-11-06T11:20:25Z</dcterms:created>
  <dcterms:modified xsi:type="dcterms:W3CDTF">2026-08-26T03:07:47Z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