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8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</a:t>
            </a:r>
            <a:br>
              <a:rPr lang="ru-RU" spc="-10" dirty="0" smtClean="0"/>
            </a:br>
            <a:r>
              <a:rPr lang="ru-RU" dirty="0" smtClean="0"/>
              <a:t>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10326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ru-RU" sz="1300" spc="-1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с.Улаган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 А.В.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Санаа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10</a:t>
            </a:r>
            <a:endParaRPr lang="ru-RU" sz="13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(38846) 22-4-18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Енчинова Наталья Ивановна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 пятница 08:00 - 16:00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627243"/>
              </p:ext>
            </p:extLst>
          </p:nvPr>
        </p:nvGraphicFramePr>
        <p:xfrm>
          <a:off x="958850" y="1612899"/>
          <a:ext cx="6261124" cy="5001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283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28373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692468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72659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Начала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72120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02.07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 по семейным выплатам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+mn-lt"/>
                        </a:rPr>
                        <a:t>11:00</a:t>
                      </a:r>
                    </a:p>
                    <a:p>
                      <a:endParaRPr lang="ru-RU" sz="13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9690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03.07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 ко дню семьи любви и 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верности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12:00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552095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17.07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Урок компьютерной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грамотности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10:00</a:t>
                      </a:r>
                      <a:endParaRPr lang="ru-RU" sz="1300" dirty="0"/>
                    </a:p>
                  </a:txBody>
                  <a:tcPr/>
                </a:tc>
              </a:tr>
              <a:tr h="260508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20.07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26.07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Лекция  о важности прохождения диспансеризации и профилактического осмотра для своевременного выявления хронических неинфекционных заболеваний, которые являются основной причиной инвалидности и преждевременной смертности населения.</a:t>
                      </a:r>
                      <a:endParaRPr lang="ru-RU" sz="14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Ярмарка 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народных 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промыслов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11.00</a:t>
                      </a:r>
                    </a:p>
                    <a:p>
                      <a:endParaRPr lang="ru-RU" sz="1300" dirty="0" smtClean="0"/>
                    </a:p>
                    <a:p>
                      <a:endParaRPr lang="ru-RU" sz="1300" dirty="0" smtClean="0"/>
                    </a:p>
                    <a:p>
                      <a:endParaRPr lang="ru-RU" sz="1300" dirty="0" smtClean="0"/>
                    </a:p>
                    <a:p>
                      <a:endParaRPr lang="ru-RU" sz="1300" dirty="0" smtClean="0"/>
                    </a:p>
                    <a:p>
                      <a:endParaRPr lang="ru-RU" sz="1300" dirty="0" smtClean="0"/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15:00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116</Words>
  <Application>Microsoft Office PowerPoint</Application>
  <PresentationFormat>Произвольный</PresentationFormat>
  <Paragraphs>44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июль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Лескина Надежда Александровна</cp:lastModifiedBy>
  <cp:revision>60</cp:revision>
  <dcterms:created xsi:type="dcterms:W3CDTF">2025-11-06T11:20:25Z</dcterms:created>
  <dcterms:modified xsi:type="dcterms:W3CDTF">2026-06-23T02:44:45Z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