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80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 smtClean="0"/>
              <a:t>Я</a:t>
            </a:r>
            <a:br>
              <a:rPr lang="ru-RU" spc="-10" dirty="0" smtClean="0"/>
            </a:br>
            <a:r>
              <a:rPr lang="ru-RU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10326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lang="ru-RU" sz="1300" spc="-1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с.Улаган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 А.В.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Санаа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10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8 (38846) 22-4-18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Енчинова Наталья Ивановна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15 пятница 08:00 - 16:00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Республике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5541"/>
              </p:ext>
            </p:extLst>
          </p:nvPr>
        </p:nvGraphicFramePr>
        <p:xfrm>
          <a:off x="829529" y="1853190"/>
          <a:ext cx="6185884" cy="54376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0185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671553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684146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45803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+mn-lt"/>
                        </a:rPr>
                        <a:t>Начала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1528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01.06</a:t>
                      </a:r>
                      <a:endParaRPr lang="ru-RU" sz="13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Игровая программа «Шагает детство по планете</a:t>
                      </a:r>
                      <a:r>
                        <a:rPr lang="ru-RU" sz="13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3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3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3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7397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02.06</a:t>
                      </a:r>
                      <a:endParaRPr lang="ru-RU" sz="13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Консультирование по семейным выплатам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b="0" dirty="0" smtClean="0">
                          <a:latin typeface="+mn-lt"/>
                        </a:rPr>
                        <a:t>11:00</a:t>
                      </a:r>
                    </a:p>
                    <a:p>
                      <a:endParaRPr lang="ru-RU" sz="13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60012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>
                          <a:latin typeface="+mn-lt"/>
                          <a:cs typeface="Calibri"/>
                        </a:rPr>
                        <a:t>05.06</a:t>
                      </a:r>
                      <a:endParaRPr lang="ru-RU" sz="13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Мероприятие ко</a:t>
                      </a:r>
                      <a:r>
                        <a:rPr lang="ru-RU" sz="13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дню «Социального работника»</a:t>
                      </a:r>
                      <a:endParaRPr lang="ru-RU" sz="13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b="0" dirty="0" smtClean="0">
                          <a:latin typeface="+mn-lt"/>
                        </a:rPr>
                        <a:t>14:00</a:t>
                      </a:r>
                      <a:endParaRPr lang="ru-RU" sz="13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24427559"/>
                  </a:ext>
                </a:extLst>
              </a:tr>
              <a:tr h="298150">
                <a:tc>
                  <a:txBody>
                    <a:bodyPr/>
                    <a:lstStyle/>
                    <a:p>
                      <a:r>
                        <a:rPr lang="ru-RU" sz="1300" b="1" smtClean="0"/>
                        <a:t>06.06</a:t>
                      </a:r>
                      <a:endParaRPr lang="ru-RU" sz="13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«Давайте Пушкина читать!»</a:t>
                      </a:r>
                      <a:endParaRPr lang="ru-RU" sz="13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12:00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73971">
                <a:tc>
                  <a:txBody>
                    <a:bodyPr/>
                    <a:lstStyle/>
                    <a:p>
                      <a:r>
                        <a:rPr lang="ru-RU" sz="1300" b="1" dirty="0" smtClean="0"/>
                        <a:t>11:06</a:t>
                      </a:r>
                      <a:endParaRPr lang="ru-RU" sz="13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ФП «Здоровое долголетие»</a:t>
                      </a:r>
                      <a:r>
                        <a:rPr lang="ru-RU" sz="13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на тему «Как сохранить здоровье летом»</a:t>
                      </a:r>
                      <a:endParaRPr lang="ru-RU" sz="13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smtClean="0"/>
                        <a:t>14:00</a:t>
                      </a:r>
                      <a:endParaRPr lang="ru-RU" sz="1300" dirty="0"/>
                    </a:p>
                  </a:txBody>
                  <a:tcPr/>
                </a:tc>
              </a:tr>
              <a:tr h="414723">
                <a:tc>
                  <a:txBody>
                    <a:bodyPr/>
                    <a:lstStyle/>
                    <a:p>
                      <a:r>
                        <a:rPr lang="ru-RU" sz="1300" b="1" dirty="0" smtClean="0"/>
                        <a:t>11.06</a:t>
                      </a:r>
                      <a:endParaRPr lang="ru-RU" sz="13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Праздничное</a:t>
                      </a:r>
                      <a:r>
                        <a:rPr lang="ru-RU" sz="13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мероприятие «Россия, Родина моя!»</a:t>
                      </a:r>
                      <a:endParaRPr lang="ru-RU" sz="13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10.00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14723">
                <a:tc>
                  <a:txBody>
                    <a:bodyPr/>
                    <a:lstStyle/>
                    <a:p>
                      <a:r>
                        <a:rPr lang="ru-RU" sz="1300" b="1" dirty="0" smtClean="0"/>
                        <a:t>16.06</a:t>
                      </a:r>
                      <a:endParaRPr lang="ru-RU" sz="13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Урок компьютерной</a:t>
                      </a:r>
                      <a:r>
                        <a:rPr lang="ru-RU" sz="13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грамотности</a:t>
                      </a:r>
                      <a:endParaRPr lang="ru-RU" sz="13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10:00</a:t>
                      </a:r>
                      <a:endParaRPr lang="ru-RU" sz="1300" dirty="0"/>
                    </a:p>
                  </a:txBody>
                  <a:tcPr/>
                </a:tc>
              </a:tr>
              <a:tr h="1773450">
                <a:tc>
                  <a:txBody>
                    <a:bodyPr/>
                    <a:lstStyle/>
                    <a:p>
                      <a:r>
                        <a:rPr lang="ru-RU" sz="1300" b="1" dirty="0" smtClean="0"/>
                        <a:t>19.06</a:t>
                      </a:r>
                    </a:p>
                    <a:p>
                      <a:endParaRPr lang="ru-RU" sz="1300" b="1" dirty="0" smtClean="0"/>
                    </a:p>
                    <a:p>
                      <a:endParaRPr lang="ru-RU" sz="1300" b="1" dirty="0" smtClean="0"/>
                    </a:p>
                    <a:p>
                      <a:r>
                        <a:rPr lang="ru-RU" sz="1300" b="1" dirty="0" smtClean="0"/>
                        <a:t>22.06</a:t>
                      </a:r>
                    </a:p>
                    <a:p>
                      <a:endParaRPr lang="ru-RU" sz="1300" b="1" dirty="0" smtClean="0"/>
                    </a:p>
                    <a:p>
                      <a:r>
                        <a:rPr lang="ru-RU" sz="1300" b="1" dirty="0" smtClean="0"/>
                        <a:t>23.06</a:t>
                      </a:r>
                    </a:p>
                    <a:p>
                      <a:endParaRPr lang="ru-RU" sz="1300" b="1" dirty="0" smtClean="0"/>
                    </a:p>
                    <a:p>
                      <a:r>
                        <a:rPr lang="ru-RU" sz="1300" b="1" dirty="0" smtClean="0"/>
                        <a:t>26.06</a:t>
                      </a:r>
                      <a:endParaRPr lang="ru-RU" sz="13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Урок</a:t>
                      </a:r>
                      <a:r>
                        <a:rPr lang="ru-RU" sz="13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памяти. Посвященный ко дню памяти и скорби. «Давайте люди об этом не забудем!»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3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 </a:t>
                      </a:r>
                      <a:r>
                        <a:rPr lang="ru-RU" sz="13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Знание «Память пылающих лет: Путь к </a:t>
                      </a:r>
                      <a:r>
                        <a:rPr lang="ru-RU" sz="13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Победе</a:t>
                      </a:r>
                      <a:r>
                        <a:rPr lang="ru-RU" sz="13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3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«Здоровый</a:t>
                      </a:r>
                      <a:r>
                        <a:rPr lang="ru-RU" sz="13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образ жизни!» </a:t>
                      </a:r>
                      <a:endParaRPr lang="ru-RU" sz="13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3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Развлекательные</a:t>
                      </a:r>
                      <a:r>
                        <a:rPr lang="ru-RU" sz="13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конкурсы «Молодежная волна»</a:t>
                      </a:r>
                      <a:endParaRPr lang="ru-RU" sz="13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11.00</a:t>
                      </a:r>
                    </a:p>
                    <a:p>
                      <a:endParaRPr lang="ru-RU" sz="1300" dirty="0" smtClean="0"/>
                    </a:p>
                    <a:p>
                      <a:endParaRPr lang="ru-RU" sz="1300" dirty="0" smtClean="0"/>
                    </a:p>
                    <a:p>
                      <a:r>
                        <a:rPr lang="ru-RU" sz="1300" dirty="0" smtClean="0"/>
                        <a:t>14:00</a:t>
                      </a:r>
                    </a:p>
                    <a:p>
                      <a:endParaRPr lang="ru-RU" sz="1300" dirty="0" smtClean="0"/>
                    </a:p>
                    <a:p>
                      <a:r>
                        <a:rPr lang="ru-RU" sz="1300" dirty="0" smtClean="0"/>
                        <a:t>11.00</a:t>
                      </a:r>
                    </a:p>
                    <a:p>
                      <a:endParaRPr lang="ru-RU" sz="1300" dirty="0" smtClean="0"/>
                    </a:p>
                    <a:p>
                      <a:r>
                        <a:rPr lang="ru-RU" sz="1300" dirty="0" smtClean="0"/>
                        <a:t>15:00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</TotalTime>
  <Words>173</Words>
  <Application>Microsoft Office PowerPoint</Application>
  <PresentationFormat>Произвольный</PresentationFormat>
  <Paragraphs>59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Лескина Надежда Александровна</cp:lastModifiedBy>
  <cp:revision>51</cp:revision>
  <dcterms:created xsi:type="dcterms:W3CDTF">2025-11-06T11:20:25Z</dcterms:created>
  <dcterms:modified xsi:type="dcterms:W3CDTF">2026-05-25T02:22:37Z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