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10326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pc="-1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с.Улаган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А.В.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Санаа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(38846) 22-4-18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Енчинова Наталья Ивановна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 пятница 08:00 - 16:00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452705"/>
              </p:ext>
            </p:extLst>
          </p:nvPr>
        </p:nvGraphicFramePr>
        <p:xfrm>
          <a:off x="522010" y="1796786"/>
          <a:ext cx="6858000" cy="542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3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3583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278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7465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Начала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568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на празднике «Весны и Труда»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156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04.05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 слайдов «Мы будем помнить»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790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09.05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Митинге, посвященному Дню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Победы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4427559"/>
                  </a:ext>
                </a:extLst>
              </a:tr>
              <a:tr h="1238864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11-17.05 </a:t>
                      </a:r>
                    </a:p>
                    <a:p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15.05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Эстафета «Веселые старты» с участием ветеранов СВО и их семей</a:t>
                      </a: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Лекция,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приуроченная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70-летию принятия закона СССР от 14 июля 1956 года «О государственных пенсиях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3091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19.05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посвященное Дню пионерии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33389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22.05</a:t>
                      </a:r>
                    </a:p>
                    <a:p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25.05</a:t>
                      </a:r>
                    </a:p>
                    <a:p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30.05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пенсионной грамотности с активистами ЦОСП Улаганского района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Встреча с медицинскими работниками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 на свежем воздухе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155</Words>
  <Application>Microsoft Office PowerPoint</Application>
  <PresentationFormat>Произвольный</PresentationFormat>
  <Paragraphs>59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61</cp:revision>
  <dcterms:created xsi:type="dcterms:W3CDTF">2025-11-06T11:20:25Z</dcterms:created>
  <dcterms:modified xsi:type="dcterms:W3CDTF">2026-04-27T03:15:39Z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