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180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br>
              <a:rPr lang="ru-RU" spc="-10" dirty="0" smtClean="0"/>
            </a:b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10326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lang="ru-RU" sz="1300" spc="-10" dirty="0" smtClean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с.Улаган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А.В.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Санаа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10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номер: 8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(38846) 22-4-18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Енчинова Наталья Ивановна</a:t>
            </a:r>
            <a:endParaRPr lang="ru-RU"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 пятница 08:00 - 16:00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3018418"/>
              </p:ext>
            </p:extLst>
          </p:nvPr>
        </p:nvGraphicFramePr>
        <p:xfrm>
          <a:off x="577850" y="2222500"/>
          <a:ext cx="6261124" cy="3475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028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28373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692468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 smtClean="0">
                          <a:latin typeface="+mn-lt"/>
                        </a:rPr>
                        <a:t>Начала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49785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Мудрый  Выбор: Подписка на газету </a:t>
                      </a:r>
                      <a:r>
                        <a:rPr lang="ru-RU" sz="1400" dirty="0" smtClean="0">
                          <a:latin typeface="Calibri"/>
                          <a:ea typeface="Times New Roman"/>
                          <a:cs typeface="Times New Roman"/>
                        </a:rPr>
                        <a:t>«Алтайдын -Чолмоны» и </a:t>
                      </a: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«Улаганнын Солундары» для старшего поколения.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55037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Консультирование по ежемесячному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пособию в связи с рождением и воспитанием ребёнка</a:t>
                      </a:r>
                      <a:endParaRPr lang="ru-RU" sz="14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71943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+mn-lt"/>
                          <a:cs typeface="Calibri"/>
                        </a:rPr>
                        <a:t>16.10</a:t>
                      </a: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Лекция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NewRomanPSM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NewRomanPSMT"/>
                          <a:ea typeface="Times New Roman"/>
                          <a:cs typeface="Times New Roman"/>
                        </a:rPr>
                        <a:t>приуроченная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NewRomanPSMT"/>
                          <a:ea typeface="Times New Roman"/>
                          <a:cs typeface="Times New Roman"/>
                        </a:rPr>
                        <a:t>к 70-летию принятия закона СССР от 14 июля 1956 года «О государственных пенсиях»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11:00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4427559"/>
                  </a:ext>
                </a:extLst>
              </a:tr>
              <a:tr h="35742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20.10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Мероприятие "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Осень 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золотая«, посвященное 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месячнику пожилых людей.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14:00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97179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27.10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Вечер игры в традиционную алтайскую настольную игру «Алтай Шатра» в рамках Всероссийского спортивного марафона "Сила России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14:00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</TotalTime>
  <Words>150</Words>
  <Application>Microsoft Office PowerPoint</Application>
  <PresentationFormat>Произвольный</PresentationFormat>
  <Paragraphs>30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55</cp:revision>
  <dcterms:created xsi:type="dcterms:W3CDTF">2025-11-06T11:20:25Z</dcterms:created>
  <dcterms:modified xsi:type="dcterms:W3CDTF">2026-09-23T09:50:59Z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