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32" y="3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</a:t>
            </a:r>
            <a:br>
              <a:rPr lang="ru-RU" spc="-10" dirty="0" smtClean="0"/>
            </a:br>
            <a:r>
              <a:rPr lang="ru-RU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192373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с.Улаган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, ул. А.В.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Санаа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10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номер: 8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(38846) 22-4-18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Енчинова Наталья Ивановна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 пятница 08:00 - 16:00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520574"/>
              </p:ext>
            </p:extLst>
          </p:nvPr>
        </p:nvGraphicFramePr>
        <p:xfrm>
          <a:off x="577850" y="1841500"/>
          <a:ext cx="6261124" cy="4653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283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28373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692468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5432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Начала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49785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01.09</a:t>
                      </a:r>
                      <a:endParaRPr lang="ru-RU" sz="13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посвященное 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Дню знаний</a:t>
                      </a:r>
                      <a:endParaRPr lang="ru-RU" sz="13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</a:t>
                      </a:r>
                      <a:r>
                        <a:rPr lang="ru-RU" sz="13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3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9785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latin typeface="+mn-lt"/>
                          <a:cs typeface="Calibri"/>
                        </a:rPr>
                        <a:t>03.09</a:t>
                      </a:r>
                      <a:endParaRPr lang="ru-RU" sz="13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+mn-lt"/>
                          <a:cs typeface="Calibri Light"/>
                        </a:rPr>
                        <a:t>РО</a:t>
                      </a:r>
                      <a:r>
                        <a:rPr lang="ru-RU" sz="1300" b="0" baseline="0" dirty="0" smtClean="0">
                          <a:latin typeface="+mn-lt"/>
                          <a:cs typeface="Calibri Light"/>
                        </a:rPr>
                        <a:t> «Знание» – прямой эфир на тему «Голосуем сердцем – воспитываем примером»</a:t>
                      </a:r>
                      <a:endParaRPr lang="ru-RU" sz="13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503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09.09</a:t>
                      </a:r>
                      <a:endParaRPr lang="ru-RU" sz="13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 по ежемесячному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пособию в связи с рождением и воспитанием ребёнка</a:t>
                      </a:r>
                      <a:endParaRPr lang="ru-RU" sz="13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+mn-lt"/>
                        </a:rPr>
                        <a:t>11:00</a:t>
                      </a:r>
                    </a:p>
                    <a:p>
                      <a:endParaRPr lang="ru-RU" sz="13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5503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smtClean="0">
                          <a:latin typeface="+mn-lt"/>
                          <a:cs typeface="Calibri"/>
                        </a:rPr>
                        <a:t>10.09</a:t>
                      </a:r>
                      <a:endParaRPr lang="ru-RU" sz="13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Видеоконференция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тему «Вместе целая страна»</a:t>
                      </a:r>
                      <a:endParaRPr lang="ru-RU" sz="13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+mn-lt"/>
                        </a:rPr>
                        <a:t>15:00</a:t>
                      </a:r>
                      <a:endParaRPr lang="ru-RU" sz="1300" b="0" dirty="0">
                        <a:latin typeface="+mn-lt"/>
                      </a:endParaRPr>
                    </a:p>
                  </a:txBody>
                  <a:tcPr/>
                </a:tc>
              </a:tr>
              <a:tr h="71943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latin typeface="+mn-lt"/>
                          <a:cs typeface="Calibri"/>
                        </a:rPr>
                        <a:t>18.09</a:t>
                      </a:r>
                      <a:endParaRPr lang="ru-RU" sz="13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Субботник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«Чистый офис - чистые мысли»</a:t>
                      </a:r>
                      <a:endParaRPr lang="ru-RU" sz="13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+mn-lt"/>
                        </a:rPr>
                        <a:t>17:15</a:t>
                      </a:r>
                      <a:endParaRPr lang="ru-RU" sz="13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24427559"/>
                  </a:ext>
                </a:extLst>
              </a:tr>
              <a:tr h="357428"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25.09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Туристический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поход «Вместе теплее», направленный на пропаганду здорового образа жизни, среди сотрудников ко дню «Всемирного дня туризма»</a:t>
                      </a:r>
                      <a:endParaRPr lang="ru-RU" sz="13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16:00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97179"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30.09</a:t>
                      </a:r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«Осенние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дары». Праздник урожая и вдохновения: разнообразие блюд </a:t>
                      </a:r>
                      <a:r>
                        <a:rPr lang="ru-RU" sz="13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урожая</a:t>
                      </a:r>
                      <a:endParaRPr lang="ru-RU" sz="13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12:00</a:t>
                      </a:r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159</Words>
  <Application>Microsoft Office PowerPoint</Application>
  <PresentationFormat>Произвольный</PresentationFormat>
  <Paragraphs>34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Лескина Надежда Александровна</cp:lastModifiedBy>
  <cp:revision>56</cp:revision>
  <dcterms:created xsi:type="dcterms:W3CDTF">2025-11-06T11:20:25Z</dcterms:created>
  <dcterms:modified xsi:type="dcterms:W3CDTF">2026-08-25T01:22:23Z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