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94638" autoAdjust="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210820" y="6794500"/>
            <a:ext cx="7345680" cy="38989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54050" y="8394700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с.Усть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-Кан, 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Октябрьская, 9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388 (47) 22-6-56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Бабин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Геннадий Николаевич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73450" y="7175500"/>
            <a:ext cx="4083050" cy="8603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17:15  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08:00 -16:00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Рспублике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17851"/>
              </p:ext>
            </p:extLst>
          </p:nvPr>
        </p:nvGraphicFramePr>
        <p:xfrm>
          <a:off x="512394" y="1884058"/>
          <a:ext cx="6857999" cy="4854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4430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278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123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05.06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Помощь СВО : изготовление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антидроновых 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одеял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35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11.06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latin typeface="+mn-lt"/>
                          <a:ea typeface="Times New Roman"/>
                          <a:cs typeface="Times New Roman"/>
                        </a:rPr>
                        <a:t>ФП «Здоровое долголетие» : «Как сохранить здоровье летом?»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16.06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Кружок по интересам  «Валяние»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103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22.06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Участие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в мероприятиях,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посвященных Дню памяти и скорби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22.06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РО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«Знание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»: «Память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пылающих лет: Путь к Победе»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25.06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Индивидуальные консультирования  по  пенсионным и социальным вопросам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29.06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Компьютерная грамотность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15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</TotalTime>
  <Words>123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66</cp:revision>
  <dcterms:created xsi:type="dcterms:W3CDTF">2025-11-06T11:20:25Z</dcterms:created>
  <dcterms:modified xsi:type="dcterms:W3CDTF">2026-05-27T02:04:36Z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